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handoutMasterIdLst>
    <p:handoutMasterId r:id="rId19"/>
  </p:handoutMasterIdLst>
  <p:sldIdLst>
    <p:sldId id="256" r:id="rId2"/>
    <p:sldId id="258" r:id="rId3"/>
    <p:sldId id="283" r:id="rId4"/>
    <p:sldId id="286" r:id="rId5"/>
    <p:sldId id="287" r:id="rId6"/>
    <p:sldId id="284" r:id="rId7"/>
    <p:sldId id="270" r:id="rId8"/>
    <p:sldId id="271" r:id="rId9"/>
    <p:sldId id="278" r:id="rId10"/>
    <p:sldId id="272" r:id="rId11"/>
    <p:sldId id="281" r:id="rId12"/>
    <p:sldId id="279" r:id="rId13"/>
    <p:sldId id="274" r:id="rId14"/>
    <p:sldId id="275" r:id="rId15"/>
    <p:sldId id="276" r:id="rId16"/>
    <p:sldId id="282"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90" y="204"/>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p:scale>
          <a:sx n="100" d="100"/>
          <a:sy n="100" d="100"/>
        </p:scale>
        <p:origin x="-3468"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PH"/>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60AA8C3-EF8F-49E2-B36D-871D42D6143D}" type="datetimeFigureOut">
              <a:rPr lang="en-US" smtClean="0"/>
              <a:pPr/>
              <a:t>2/7/2015</a:t>
            </a:fld>
            <a:endParaRPr lang="en-PH"/>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PH"/>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E8797A7-4460-4DA6-A4CC-683DE59A0F90}" type="slidenum">
              <a:rPr lang="en-PH" smtClean="0"/>
              <a:pPr/>
              <a:t>‹#›</a:t>
            </a:fld>
            <a:endParaRPr lang="en-PH"/>
          </a:p>
        </p:txBody>
      </p:sp>
    </p:spTree>
    <p:extLst>
      <p:ext uri="{BB962C8B-B14F-4D97-AF65-F5344CB8AC3E}">
        <p14:creationId xmlns:p14="http://schemas.microsoft.com/office/powerpoint/2010/main" val="26140252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PH"/>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01B7AA-CB5A-4419-AE2A-D2080E1D839C}" type="datetimeFigureOut">
              <a:rPr lang="en-PH" smtClean="0"/>
              <a:pPr/>
              <a:t>2/7/2015</a:t>
            </a:fld>
            <a:endParaRPr lang="en-PH"/>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PH"/>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PH"/>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2E401B-A970-4D15-8DC9-005273EC4EF9}" type="slidenum">
              <a:rPr lang="en-PH" smtClean="0"/>
              <a:pPr/>
              <a:t>‹#›</a:t>
            </a:fld>
            <a:endParaRPr lang="en-PH"/>
          </a:p>
        </p:txBody>
      </p:sp>
    </p:spTree>
    <p:extLst>
      <p:ext uri="{BB962C8B-B14F-4D97-AF65-F5344CB8AC3E}">
        <p14:creationId xmlns:p14="http://schemas.microsoft.com/office/powerpoint/2010/main" val="41529564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10"/>
          </p:nvPr>
        </p:nvSpPr>
        <p:spPr/>
        <p:txBody>
          <a:bodyPr/>
          <a:lstStyle/>
          <a:p>
            <a:fld id="{1C2E401B-A970-4D15-8DC9-005273EC4EF9}" type="slidenum">
              <a:rPr lang="en-PH" smtClean="0"/>
              <a:pPr/>
              <a:t>1</a:t>
            </a:fld>
            <a:endParaRPr lang="en-PH"/>
          </a:p>
        </p:txBody>
      </p:sp>
    </p:spTree>
    <p:extLst>
      <p:ext uri="{BB962C8B-B14F-4D97-AF65-F5344CB8AC3E}">
        <p14:creationId xmlns:p14="http://schemas.microsoft.com/office/powerpoint/2010/main" val="32416008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PH" dirty="0" smtClean="0"/>
          </a:p>
        </p:txBody>
      </p:sp>
      <p:sp>
        <p:nvSpPr>
          <p:cNvPr id="4" name="Slide Number Placeholder 3"/>
          <p:cNvSpPr>
            <a:spLocks noGrp="1"/>
          </p:cNvSpPr>
          <p:nvPr>
            <p:ph type="sldNum" sz="quarter" idx="10"/>
          </p:nvPr>
        </p:nvSpPr>
        <p:spPr/>
        <p:txBody>
          <a:bodyPr/>
          <a:lstStyle/>
          <a:p>
            <a:fld id="{1C2E401B-A970-4D15-8DC9-005273EC4EF9}" type="slidenum">
              <a:rPr lang="en-PH" smtClean="0"/>
              <a:pPr/>
              <a:t>10</a:t>
            </a:fld>
            <a:endParaRPr lang="en-PH"/>
          </a:p>
        </p:txBody>
      </p:sp>
    </p:spTree>
    <p:extLst>
      <p:ext uri="{BB962C8B-B14F-4D97-AF65-F5344CB8AC3E}">
        <p14:creationId xmlns:p14="http://schemas.microsoft.com/office/powerpoint/2010/main" val="340713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10"/>
          </p:nvPr>
        </p:nvSpPr>
        <p:spPr/>
        <p:txBody>
          <a:bodyPr/>
          <a:lstStyle/>
          <a:p>
            <a:fld id="{7E55FB6A-6D68-46CA-B7EB-0184B5B34415}" type="slidenum">
              <a:rPr lang="en-PH" smtClean="0"/>
              <a:pPr/>
              <a:t>11</a:t>
            </a:fld>
            <a:endParaRPr lang="en-PH"/>
          </a:p>
        </p:txBody>
      </p:sp>
    </p:spTree>
    <p:extLst>
      <p:ext uri="{BB962C8B-B14F-4D97-AF65-F5344CB8AC3E}">
        <p14:creationId xmlns:p14="http://schemas.microsoft.com/office/powerpoint/2010/main" val="17141521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PH" dirty="0"/>
          </a:p>
        </p:txBody>
      </p:sp>
      <p:sp>
        <p:nvSpPr>
          <p:cNvPr id="4" name="Slide Number Placeholder 3"/>
          <p:cNvSpPr>
            <a:spLocks noGrp="1"/>
          </p:cNvSpPr>
          <p:nvPr>
            <p:ph type="sldNum" sz="quarter" idx="10"/>
          </p:nvPr>
        </p:nvSpPr>
        <p:spPr/>
        <p:txBody>
          <a:bodyPr/>
          <a:lstStyle/>
          <a:p>
            <a:fld id="{1C2E401B-A970-4D15-8DC9-005273EC4EF9}" type="slidenum">
              <a:rPr lang="en-PH" smtClean="0"/>
              <a:pPr/>
              <a:t>12</a:t>
            </a:fld>
            <a:endParaRPr lang="en-PH"/>
          </a:p>
        </p:txBody>
      </p:sp>
    </p:spTree>
    <p:extLst>
      <p:ext uri="{BB962C8B-B14F-4D97-AF65-F5344CB8AC3E}">
        <p14:creationId xmlns:p14="http://schemas.microsoft.com/office/powerpoint/2010/main" val="27543387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PH" dirty="0"/>
          </a:p>
        </p:txBody>
      </p:sp>
      <p:sp>
        <p:nvSpPr>
          <p:cNvPr id="4" name="Slide Number Placeholder 3"/>
          <p:cNvSpPr>
            <a:spLocks noGrp="1"/>
          </p:cNvSpPr>
          <p:nvPr>
            <p:ph type="sldNum" sz="quarter" idx="10"/>
          </p:nvPr>
        </p:nvSpPr>
        <p:spPr/>
        <p:txBody>
          <a:bodyPr/>
          <a:lstStyle/>
          <a:p>
            <a:fld id="{1C2E401B-A970-4D15-8DC9-005273EC4EF9}" type="slidenum">
              <a:rPr lang="en-PH" smtClean="0"/>
              <a:pPr/>
              <a:t>13</a:t>
            </a:fld>
            <a:endParaRPr lang="en-PH"/>
          </a:p>
        </p:txBody>
      </p:sp>
    </p:spTree>
    <p:extLst>
      <p:ext uri="{BB962C8B-B14F-4D97-AF65-F5344CB8AC3E}">
        <p14:creationId xmlns:p14="http://schemas.microsoft.com/office/powerpoint/2010/main" val="24485201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PH"/>
          </a:p>
        </p:txBody>
      </p:sp>
      <p:sp>
        <p:nvSpPr>
          <p:cNvPr id="4" name="Slide Number Placeholder 3"/>
          <p:cNvSpPr>
            <a:spLocks noGrp="1"/>
          </p:cNvSpPr>
          <p:nvPr>
            <p:ph type="sldNum" sz="quarter" idx="10"/>
          </p:nvPr>
        </p:nvSpPr>
        <p:spPr/>
        <p:txBody>
          <a:bodyPr/>
          <a:lstStyle/>
          <a:p>
            <a:fld id="{1C2E401B-A970-4D15-8DC9-005273EC4EF9}" type="slidenum">
              <a:rPr lang="en-PH" smtClean="0"/>
              <a:pPr/>
              <a:t>14</a:t>
            </a:fld>
            <a:endParaRPr lang="en-PH"/>
          </a:p>
        </p:txBody>
      </p:sp>
    </p:spTree>
    <p:extLst>
      <p:ext uri="{BB962C8B-B14F-4D97-AF65-F5344CB8AC3E}">
        <p14:creationId xmlns:p14="http://schemas.microsoft.com/office/powerpoint/2010/main" val="37417230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10"/>
          </p:nvPr>
        </p:nvSpPr>
        <p:spPr/>
        <p:txBody>
          <a:bodyPr/>
          <a:lstStyle/>
          <a:p>
            <a:fld id="{1C2E401B-A970-4D15-8DC9-005273EC4EF9}" type="slidenum">
              <a:rPr lang="en-PH" smtClean="0"/>
              <a:pPr/>
              <a:t>15</a:t>
            </a:fld>
            <a:endParaRPr lang="en-PH"/>
          </a:p>
        </p:txBody>
      </p:sp>
    </p:spTree>
    <p:extLst>
      <p:ext uri="{BB962C8B-B14F-4D97-AF65-F5344CB8AC3E}">
        <p14:creationId xmlns:p14="http://schemas.microsoft.com/office/powerpoint/2010/main" val="25873557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PH" dirty="0"/>
          </a:p>
        </p:txBody>
      </p:sp>
      <p:sp>
        <p:nvSpPr>
          <p:cNvPr id="4" name="Slide Number Placeholder 3"/>
          <p:cNvSpPr>
            <a:spLocks noGrp="1"/>
          </p:cNvSpPr>
          <p:nvPr>
            <p:ph type="sldNum" sz="quarter" idx="10"/>
          </p:nvPr>
        </p:nvSpPr>
        <p:spPr/>
        <p:txBody>
          <a:bodyPr/>
          <a:lstStyle/>
          <a:p>
            <a:fld id="{1C2E401B-A970-4D15-8DC9-005273EC4EF9}" type="slidenum">
              <a:rPr lang="en-PH" smtClean="0"/>
              <a:pPr/>
              <a:t>16</a:t>
            </a:fld>
            <a:endParaRPr lang="en-PH"/>
          </a:p>
        </p:txBody>
      </p:sp>
    </p:spTree>
    <p:extLst>
      <p:ext uri="{BB962C8B-B14F-4D97-AF65-F5344CB8AC3E}">
        <p14:creationId xmlns:p14="http://schemas.microsoft.com/office/powerpoint/2010/main" val="28731945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PH" dirty="0"/>
          </a:p>
        </p:txBody>
      </p:sp>
      <p:sp>
        <p:nvSpPr>
          <p:cNvPr id="4" name="Slide Number Placeholder 3"/>
          <p:cNvSpPr>
            <a:spLocks noGrp="1"/>
          </p:cNvSpPr>
          <p:nvPr>
            <p:ph type="sldNum" sz="quarter" idx="10"/>
          </p:nvPr>
        </p:nvSpPr>
        <p:spPr/>
        <p:txBody>
          <a:bodyPr/>
          <a:lstStyle/>
          <a:p>
            <a:fld id="{1C2E401B-A970-4D15-8DC9-005273EC4EF9}" type="slidenum">
              <a:rPr lang="en-PH" smtClean="0"/>
              <a:pPr/>
              <a:t>2</a:t>
            </a:fld>
            <a:endParaRPr lang="en-PH"/>
          </a:p>
        </p:txBody>
      </p:sp>
    </p:spTree>
    <p:extLst>
      <p:ext uri="{BB962C8B-B14F-4D97-AF65-F5344CB8AC3E}">
        <p14:creationId xmlns:p14="http://schemas.microsoft.com/office/powerpoint/2010/main" val="1997721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PH" dirty="0" smtClean="0"/>
          </a:p>
          <a:p>
            <a:endParaRPr lang="en-PH" dirty="0"/>
          </a:p>
        </p:txBody>
      </p:sp>
      <p:sp>
        <p:nvSpPr>
          <p:cNvPr id="4" name="Slide Number Placeholder 3"/>
          <p:cNvSpPr>
            <a:spLocks noGrp="1"/>
          </p:cNvSpPr>
          <p:nvPr>
            <p:ph type="sldNum" sz="quarter" idx="10"/>
          </p:nvPr>
        </p:nvSpPr>
        <p:spPr/>
        <p:txBody>
          <a:bodyPr/>
          <a:lstStyle/>
          <a:p>
            <a:fld id="{1C2E401B-A970-4D15-8DC9-005273EC4EF9}" type="slidenum">
              <a:rPr lang="en-PH" smtClean="0"/>
              <a:pPr/>
              <a:t>3</a:t>
            </a:fld>
            <a:endParaRPr lang="en-PH"/>
          </a:p>
        </p:txBody>
      </p:sp>
    </p:spTree>
    <p:extLst>
      <p:ext uri="{BB962C8B-B14F-4D97-AF65-F5344CB8AC3E}">
        <p14:creationId xmlns:p14="http://schemas.microsoft.com/office/powerpoint/2010/main" val="18316270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PH" dirty="0"/>
          </a:p>
        </p:txBody>
      </p:sp>
      <p:sp>
        <p:nvSpPr>
          <p:cNvPr id="4" name="Slide Number Placeholder 3"/>
          <p:cNvSpPr>
            <a:spLocks noGrp="1"/>
          </p:cNvSpPr>
          <p:nvPr>
            <p:ph type="sldNum" sz="quarter" idx="10"/>
          </p:nvPr>
        </p:nvSpPr>
        <p:spPr/>
        <p:txBody>
          <a:bodyPr/>
          <a:lstStyle/>
          <a:p>
            <a:fld id="{1C2E401B-A970-4D15-8DC9-005273EC4EF9}" type="slidenum">
              <a:rPr lang="en-PH" smtClean="0"/>
              <a:pPr/>
              <a:t>4</a:t>
            </a:fld>
            <a:endParaRPr lang="en-PH"/>
          </a:p>
        </p:txBody>
      </p:sp>
    </p:spTree>
    <p:extLst>
      <p:ext uri="{BB962C8B-B14F-4D97-AF65-F5344CB8AC3E}">
        <p14:creationId xmlns:p14="http://schemas.microsoft.com/office/powerpoint/2010/main" val="13826100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PH" dirty="0"/>
          </a:p>
        </p:txBody>
      </p:sp>
      <p:sp>
        <p:nvSpPr>
          <p:cNvPr id="4" name="Slide Number Placeholder 3"/>
          <p:cNvSpPr>
            <a:spLocks noGrp="1"/>
          </p:cNvSpPr>
          <p:nvPr>
            <p:ph type="sldNum" sz="quarter" idx="10"/>
          </p:nvPr>
        </p:nvSpPr>
        <p:spPr/>
        <p:txBody>
          <a:bodyPr/>
          <a:lstStyle/>
          <a:p>
            <a:fld id="{1C2E401B-A970-4D15-8DC9-005273EC4EF9}" type="slidenum">
              <a:rPr lang="en-PH" smtClean="0"/>
              <a:pPr/>
              <a:t>5</a:t>
            </a:fld>
            <a:endParaRPr lang="en-PH"/>
          </a:p>
        </p:txBody>
      </p:sp>
    </p:spTree>
    <p:extLst>
      <p:ext uri="{BB962C8B-B14F-4D97-AF65-F5344CB8AC3E}">
        <p14:creationId xmlns:p14="http://schemas.microsoft.com/office/powerpoint/2010/main" val="16678411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PH" dirty="0"/>
          </a:p>
        </p:txBody>
      </p:sp>
      <p:sp>
        <p:nvSpPr>
          <p:cNvPr id="4" name="Slide Number Placeholder 3"/>
          <p:cNvSpPr>
            <a:spLocks noGrp="1"/>
          </p:cNvSpPr>
          <p:nvPr>
            <p:ph type="sldNum" sz="quarter" idx="10"/>
          </p:nvPr>
        </p:nvSpPr>
        <p:spPr/>
        <p:txBody>
          <a:bodyPr/>
          <a:lstStyle/>
          <a:p>
            <a:fld id="{1C2E401B-A970-4D15-8DC9-005273EC4EF9}" type="slidenum">
              <a:rPr lang="en-PH" smtClean="0"/>
              <a:pPr/>
              <a:t>6</a:t>
            </a:fld>
            <a:endParaRPr lang="en-PH"/>
          </a:p>
        </p:txBody>
      </p:sp>
    </p:spTree>
    <p:extLst>
      <p:ext uri="{BB962C8B-B14F-4D97-AF65-F5344CB8AC3E}">
        <p14:creationId xmlns:p14="http://schemas.microsoft.com/office/powerpoint/2010/main" val="1297563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PH" dirty="0" smtClean="0"/>
          </a:p>
        </p:txBody>
      </p:sp>
      <p:sp>
        <p:nvSpPr>
          <p:cNvPr id="4" name="Slide Number Placeholder 3"/>
          <p:cNvSpPr>
            <a:spLocks noGrp="1"/>
          </p:cNvSpPr>
          <p:nvPr>
            <p:ph type="sldNum" sz="quarter" idx="10"/>
          </p:nvPr>
        </p:nvSpPr>
        <p:spPr/>
        <p:txBody>
          <a:bodyPr/>
          <a:lstStyle/>
          <a:p>
            <a:fld id="{1C2E401B-A970-4D15-8DC9-005273EC4EF9}" type="slidenum">
              <a:rPr lang="en-PH" smtClean="0"/>
              <a:pPr/>
              <a:t>7</a:t>
            </a:fld>
            <a:endParaRPr lang="en-PH"/>
          </a:p>
        </p:txBody>
      </p:sp>
    </p:spTree>
    <p:extLst>
      <p:ext uri="{BB962C8B-B14F-4D97-AF65-F5344CB8AC3E}">
        <p14:creationId xmlns:p14="http://schemas.microsoft.com/office/powerpoint/2010/main" val="18781979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PH" dirty="0"/>
          </a:p>
        </p:txBody>
      </p:sp>
      <p:sp>
        <p:nvSpPr>
          <p:cNvPr id="4" name="Slide Number Placeholder 3"/>
          <p:cNvSpPr>
            <a:spLocks noGrp="1"/>
          </p:cNvSpPr>
          <p:nvPr>
            <p:ph type="sldNum" sz="quarter" idx="10"/>
          </p:nvPr>
        </p:nvSpPr>
        <p:spPr/>
        <p:txBody>
          <a:bodyPr/>
          <a:lstStyle/>
          <a:p>
            <a:fld id="{1C2E401B-A970-4D15-8DC9-005273EC4EF9}" type="slidenum">
              <a:rPr lang="en-PH" smtClean="0"/>
              <a:pPr/>
              <a:t>8</a:t>
            </a:fld>
            <a:endParaRPr lang="en-PH"/>
          </a:p>
        </p:txBody>
      </p:sp>
    </p:spTree>
    <p:extLst>
      <p:ext uri="{BB962C8B-B14F-4D97-AF65-F5344CB8AC3E}">
        <p14:creationId xmlns:p14="http://schemas.microsoft.com/office/powerpoint/2010/main" val="869210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PH" dirty="0"/>
          </a:p>
        </p:txBody>
      </p:sp>
      <p:sp>
        <p:nvSpPr>
          <p:cNvPr id="4" name="Slide Number Placeholder 3"/>
          <p:cNvSpPr>
            <a:spLocks noGrp="1"/>
          </p:cNvSpPr>
          <p:nvPr>
            <p:ph type="sldNum" sz="quarter" idx="10"/>
          </p:nvPr>
        </p:nvSpPr>
        <p:spPr/>
        <p:txBody>
          <a:bodyPr/>
          <a:lstStyle/>
          <a:p>
            <a:fld id="{1C2E401B-A970-4D15-8DC9-005273EC4EF9}" type="slidenum">
              <a:rPr lang="en-PH" smtClean="0"/>
              <a:pPr/>
              <a:t>9</a:t>
            </a:fld>
            <a:endParaRPr lang="en-PH"/>
          </a:p>
        </p:txBody>
      </p:sp>
    </p:spTree>
    <p:extLst>
      <p:ext uri="{BB962C8B-B14F-4D97-AF65-F5344CB8AC3E}">
        <p14:creationId xmlns:p14="http://schemas.microsoft.com/office/powerpoint/2010/main" val="39933505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P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PH"/>
          </a:p>
        </p:txBody>
      </p:sp>
      <p:sp>
        <p:nvSpPr>
          <p:cNvPr id="4" name="Date Placeholder 3"/>
          <p:cNvSpPr>
            <a:spLocks noGrp="1"/>
          </p:cNvSpPr>
          <p:nvPr>
            <p:ph type="dt" sz="half" idx="10"/>
          </p:nvPr>
        </p:nvSpPr>
        <p:spPr/>
        <p:txBody>
          <a:bodyPr/>
          <a:lstStyle/>
          <a:p>
            <a:fld id="{34118EA9-2468-4AC7-8656-446BAEE850F3}" type="datetimeFigureOut">
              <a:rPr lang="en-PH" smtClean="0"/>
              <a:pPr/>
              <a:t>2/7/2015</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BE821685-D4C0-4938-9043-96B05CB58334}" type="slidenum">
              <a:rPr lang="en-PH" smtClean="0"/>
              <a:pPr/>
              <a:t>‹#›</a:t>
            </a:fld>
            <a:endParaRPr lang="en-PH"/>
          </a:p>
        </p:txBody>
      </p:sp>
    </p:spTree>
    <p:extLst>
      <p:ext uri="{BB962C8B-B14F-4D97-AF65-F5344CB8AC3E}">
        <p14:creationId xmlns:p14="http://schemas.microsoft.com/office/powerpoint/2010/main" val="26528323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P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Date Placeholder 3"/>
          <p:cNvSpPr>
            <a:spLocks noGrp="1"/>
          </p:cNvSpPr>
          <p:nvPr>
            <p:ph type="dt" sz="half" idx="10"/>
          </p:nvPr>
        </p:nvSpPr>
        <p:spPr/>
        <p:txBody>
          <a:bodyPr/>
          <a:lstStyle/>
          <a:p>
            <a:fld id="{34118EA9-2468-4AC7-8656-446BAEE850F3}" type="datetimeFigureOut">
              <a:rPr lang="en-PH" smtClean="0"/>
              <a:pPr/>
              <a:t>2/7/2015</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BE821685-D4C0-4938-9043-96B05CB58334}" type="slidenum">
              <a:rPr lang="en-PH" smtClean="0"/>
              <a:pPr/>
              <a:t>‹#›</a:t>
            </a:fld>
            <a:endParaRPr lang="en-PH"/>
          </a:p>
        </p:txBody>
      </p:sp>
    </p:spTree>
    <p:extLst>
      <p:ext uri="{BB962C8B-B14F-4D97-AF65-F5344CB8AC3E}">
        <p14:creationId xmlns:p14="http://schemas.microsoft.com/office/powerpoint/2010/main" val="9162270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P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Date Placeholder 3"/>
          <p:cNvSpPr>
            <a:spLocks noGrp="1"/>
          </p:cNvSpPr>
          <p:nvPr>
            <p:ph type="dt" sz="half" idx="10"/>
          </p:nvPr>
        </p:nvSpPr>
        <p:spPr/>
        <p:txBody>
          <a:bodyPr/>
          <a:lstStyle/>
          <a:p>
            <a:fld id="{34118EA9-2468-4AC7-8656-446BAEE850F3}" type="datetimeFigureOut">
              <a:rPr lang="en-PH" smtClean="0"/>
              <a:pPr/>
              <a:t>2/7/2015</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BE821685-D4C0-4938-9043-96B05CB58334}" type="slidenum">
              <a:rPr lang="en-PH" smtClean="0"/>
              <a:pPr/>
              <a:t>‹#›</a:t>
            </a:fld>
            <a:endParaRPr lang="en-PH"/>
          </a:p>
        </p:txBody>
      </p:sp>
    </p:spTree>
    <p:extLst>
      <p:ext uri="{BB962C8B-B14F-4D97-AF65-F5344CB8AC3E}">
        <p14:creationId xmlns:p14="http://schemas.microsoft.com/office/powerpoint/2010/main" val="42745405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P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Date Placeholder 3"/>
          <p:cNvSpPr>
            <a:spLocks noGrp="1"/>
          </p:cNvSpPr>
          <p:nvPr>
            <p:ph type="dt" sz="half" idx="10"/>
          </p:nvPr>
        </p:nvSpPr>
        <p:spPr/>
        <p:txBody>
          <a:bodyPr/>
          <a:lstStyle/>
          <a:p>
            <a:fld id="{34118EA9-2468-4AC7-8656-446BAEE850F3}" type="datetimeFigureOut">
              <a:rPr lang="en-PH" smtClean="0"/>
              <a:pPr/>
              <a:t>2/7/2015</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BE821685-D4C0-4938-9043-96B05CB58334}" type="slidenum">
              <a:rPr lang="en-PH" smtClean="0"/>
              <a:pPr/>
              <a:t>‹#›</a:t>
            </a:fld>
            <a:endParaRPr lang="en-PH"/>
          </a:p>
        </p:txBody>
      </p:sp>
    </p:spTree>
    <p:extLst>
      <p:ext uri="{BB962C8B-B14F-4D97-AF65-F5344CB8AC3E}">
        <p14:creationId xmlns:p14="http://schemas.microsoft.com/office/powerpoint/2010/main" val="26821251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P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4118EA9-2468-4AC7-8656-446BAEE850F3}" type="datetimeFigureOut">
              <a:rPr lang="en-PH" smtClean="0"/>
              <a:pPr/>
              <a:t>2/7/2015</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BE821685-D4C0-4938-9043-96B05CB58334}" type="slidenum">
              <a:rPr lang="en-PH" smtClean="0"/>
              <a:pPr/>
              <a:t>‹#›</a:t>
            </a:fld>
            <a:endParaRPr lang="en-PH"/>
          </a:p>
        </p:txBody>
      </p:sp>
    </p:spTree>
    <p:extLst>
      <p:ext uri="{BB962C8B-B14F-4D97-AF65-F5344CB8AC3E}">
        <p14:creationId xmlns:p14="http://schemas.microsoft.com/office/powerpoint/2010/main" val="31010607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PH"/>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5" name="Date Placeholder 4"/>
          <p:cNvSpPr>
            <a:spLocks noGrp="1"/>
          </p:cNvSpPr>
          <p:nvPr>
            <p:ph type="dt" sz="half" idx="10"/>
          </p:nvPr>
        </p:nvSpPr>
        <p:spPr/>
        <p:txBody>
          <a:bodyPr/>
          <a:lstStyle/>
          <a:p>
            <a:fld id="{34118EA9-2468-4AC7-8656-446BAEE850F3}" type="datetimeFigureOut">
              <a:rPr lang="en-PH" smtClean="0"/>
              <a:pPr/>
              <a:t>2/7/2015</a:t>
            </a:fld>
            <a:endParaRPr lang="en-PH"/>
          </a:p>
        </p:txBody>
      </p:sp>
      <p:sp>
        <p:nvSpPr>
          <p:cNvPr id="6" name="Footer Placeholder 5"/>
          <p:cNvSpPr>
            <a:spLocks noGrp="1"/>
          </p:cNvSpPr>
          <p:nvPr>
            <p:ph type="ftr" sz="quarter" idx="11"/>
          </p:nvPr>
        </p:nvSpPr>
        <p:spPr/>
        <p:txBody>
          <a:bodyPr/>
          <a:lstStyle/>
          <a:p>
            <a:endParaRPr lang="en-PH"/>
          </a:p>
        </p:txBody>
      </p:sp>
      <p:sp>
        <p:nvSpPr>
          <p:cNvPr id="7" name="Slide Number Placeholder 6"/>
          <p:cNvSpPr>
            <a:spLocks noGrp="1"/>
          </p:cNvSpPr>
          <p:nvPr>
            <p:ph type="sldNum" sz="quarter" idx="12"/>
          </p:nvPr>
        </p:nvSpPr>
        <p:spPr/>
        <p:txBody>
          <a:bodyPr/>
          <a:lstStyle/>
          <a:p>
            <a:fld id="{BE821685-D4C0-4938-9043-96B05CB58334}" type="slidenum">
              <a:rPr lang="en-PH" smtClean="0"/>
              <a:pPr/>
              <a:t>‹#›</a:t>
            </a:fld>
            <a:endParaRPr lang="en-PH"/>
          </a:p>
        </p:txBody>
      </p:sp>
    </p:spTree>
    <p:extLst>
      <p:ext uri="{BB962C8B-B14F-4D97-AF65-F5344CB8AC3E}">
        <p14:creationId xmlns:p14="http://schemas.microsoft.com/office/powerpoint/2010/main" val="40998122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P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7" name="Date Placeholder 6"/>
          <p:cNvSpPr>
            <a:spLocks noGrp="1"/>
          </p:cNvSpPr>
          <p:nvPr>
            <p:ph type="dt" sz="half" idx="10"/>
          </p:nvPr>
        </p:nvSpPr>
        <p:spPr/>
        <p:txBody>
          <a:bodyPr/>
          <a:lstStyle/>
          <a:p>
            <a:fld id="{34118EA9-2468-4AC7-8656-446BAEE850F3}" type="datetimeFigureOut">
              <a:rPr lang="en-PH" smtClean="0"/>
              <a:pPr/>
              <a:t>2/7/2015</a:t>
            </a:fld>
            <a:endParaRPr lang="en-PH"/>
          </a:p>
        </p:txBody>
      </p:sp>
      <p:sp>
        <p:nvSpPr>
          <p:cNvPr id="8" name="Footer Placeholder 7"/>
          <p:cNvSpPr>
            <a:spLocks noGrp="1"/>
          </p:cNvSpPr>
          <p:nvPr>
            <p:ph type="ftr" sz="quarter" idx="11"/>
          </p:nvPr>
        </p:nvSpPr>
        <p:spPr/>
        <p:txBody>
          <a:bodyPr/>
          <a:lstStyle/>
          <a:p>
            <a:endParaRPr lang="en-PH"/>
          </a:p>
        </p:txBody>
      </p:sp>
      <p:sp>
        <p:nvSpPr>
          <p:cNvPr id="9" name="Slide Number Placeholder 8"/>
          <p:cNvSpPr>
            <a:spLocks noGrp="1"/>
          </p:cNvSpPr>
          <p:nvPr>
            <p:ph type="sldNum" sz="quarter" idx="12"/>
          </p:nvPr>
        </p:nvSpPr>
        <p:spPr/>
        <p:txBody>
          <a:bodyPr/>
          <a:lstStyle/>
          <a:p>
            <a:fld id="{BE821685-D4C0-4938-9043-96B05CB58334}" type="slidenum">
              <a:rPr lang="en-PH" smtClean="0"/>
              <a:pPr/>
              <a:t>‹#›</a:t>
            </a:fld>
            <a:endParaRPr lang="en-PH"/>
          </a:p>
        </p:txBody>
      </p:sp>
    </p:spTree>
    <p:extLst>
      <p:ext uri="{BB962C8B-B14F-4D97-AF65-F5344CB8AC3E}">
        <p14:creationId xmlns:p14="http://schemas.microsoft.com/office/powerpoint/2010/main" val="4975893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PH"/>
          </a:p>
        </p:txBody>
      </p:sp>
      <p:sp>
        <p:nvSpPr>
          <p:cNvPr id="3" name="Date Placeholder 2"/>
          <p:cNvSpPr>
            <a:spLocks noGrp="1"/>
          </p:cNvSpPr>
          <p:nvPr>
            <p:ph type="dt" sz="half" idx="10"/>
          </p:nvPr>
        </p:nvSpPr>
        <p:spPr/>
        <p:txBody>
          <a:bodyPr/>
          <a:lstStyle/>
          <a:p>
            <a:fld id="{34118EA9-2468-4AC7-8656-446BAEE850F3}" type="datetimeFigureOut">
              <a:rPr lang="en-PH" smtClean="0"/>
              <a:pPr/>
              <a:t>2/7/2015</a:t>
            </a:fld>
            <a:endParaRPr lang="en-PH"/>
          </a:p>
        </p:txBody>
      </p:sp>
      <p:sp>
        <p:nvSpPr>
          <p:cNvPr id="4" name="Footer Placeholder 3"/>
          <p:cNvSpPr>
            <a:spLocks noGrp="1"/>
          </p:cNvSpPr>
          <p:nvPr>
            <p:ph type="ftr" sz="quarter" idx="11"/>
          </p:nvPr>
        </p:nvSpPr>
        <p:spPr/>
        <p:txBody>
          <a:bodyPr/>
          <a:lstStyle/>
          <a:p>
            <a:endParaRPr lang="en-PH"/>
          </a:p>
        </p:txBody>
      </p:sp>
      <p:sp>
        <p:nvSpPr>
          <p:cNvPr id="5" name="Slide Number Placeholder 4"/>
          <p:cNvSpPr>
            <a:spLocks noGrp="1"/>
          </p:cNvSpPr>
          <p:nvPr>
            <p:ph type="sldNum" sz="quarter" idx="12"/>
          </p:nvPr>
        </p:nvSpPr>
        <p:spPr/>
        <p:txBody>
          <a:bodyPr/>
          <a:lstStyle/>
          <a:p>
            <a:fld id="{BE821685-D4C0-4938-9043-96B05CB58334}" type="slidenum">
              <a:rPr lang="en-PH" smtClean="0"/>
              <a:pPr/>
              <a:t>‹#›</a:t>
            </a:fld>
            <a:endParaRPr lang="en-PH"/>
          </a:p>
        </p:txBody>
      </p:sp>
    </p:spTree>
    <p:extLst>
      <p:ext uri="{BB962C8B-B14F-4D97-AF65-F5344CB8AC3E}">
        <p14:creationId xmlns:p14="http://schemas.microsoft.com/office/powerpoint/2010/main" val="34574037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118EA9-2468-4AC7-8656-446BAEE850F3}" type="datetimeFigureOut">
              <a:rPr lang="en-PH" smtClean="0"/>
              <a:pPr/>
              <a:t>2/7/2015</a:t>
            </a:fld>
            <a:endParaRPr lang="en-PH"/>
          </a:p>
        </p:txBody>
      </p:sp>
      <p:sp>
        <p:nvSpPr>
          <p:cNvPr id="3" name="Footer Placeholder 2"/>
          <p:cNvSpPr>
            <a:spLocks noGrp="1"/>
          </p:cNvSpPr>
          <p:nvPr>
            <p:ph type="ftr" sz="quarter" idx="11"/>
          </p:nvPr>
        </p:nvSpPr>
        <p:spPr/>
        <p:txBody>
          <a:bodyPr/>
          <a:lstStyle/>
          <a:p>
            <a:endParaRPr lang="en-PH"/>
          </a:p>
        </p:txBody>
      </p:sp>
      <p:sp>
        <p:nvSpPr>
          <p:cNvPr id="4" name="Slide Number Placeholder 3"/>
          <p:cNvSpPr>
            <a:spLocks noGrp="1"/>
          </p:cNvSpPr>
          <p:nvPr>
            <p:ph type="sldNum" sz="quarter" idx="12"/>
          </p:nvPr>
        </p:nvSpPr>
        <p:spPr/>
        <p:txBody>
          <a:bodyPr/>
          <a:lstStyle/>
          <a:p>
            <a:fld id="{BE821685-D4C0-4938-9043-96B05CB58334}" type="slidenum">
              <a:rPr lang="en-PH" smtClean="0"/>
              <a:pPr/>
              <a:t>‹#›</a:t>
            </a:fld>
            <a:endParaRPr lang="en-PH"/>
          </a:p>
        </p:txBody>
      </p:sp>
    </p:spTree>
    <p:extLst>
      <p:ext uri="{BB962C8B-B14F-4D97-AF65-F5344CB8AC3E}">
        <p14:creationId xmlns:p14="http://schemas.microsoft.com/office/powerpoint/2010/main" val="14545527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P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4118EA9-2468-4AC7-8656-446BAEE850F3}" type="datetimeFigureOut">
              <a:rPr lang="en-PH" smtClean="0"/>
              <a:pPr/>
              <a:t>2/7/2015</a:t>
            </a:fld>
            <a:endParaRPr lang="en-PH"/>
          </a:p>
        </p:txBody>
      </p:sp>
      <p:sp>
        <p:nvSpPr>
          <p:cNvPr id="6" name="Footer Placeholder 5"/>
          <p:cNvSpPr>
            <a:spLocks noGrp="1"/>
          </p:cNvSpPr>
          <p:nvPr>
            <p:ph type="ftr" sz="quarter" idx="11"/>
          </p:nvPr>
        </p:nvSpPr>
        <p:spPr/>
        <p:txBody>
          <a:bodyPr/>
          <a:lstStyle/>
          <a:p>
            <a:endParaRPr lang="en-PH"/>
          </a:p>
        </p:txBody>
      </p:sp>
      <p:sp>
        <p:nvSpPr>
          <p:cNvPr id="7" name="Slide Number Placeholder 6"/>
          <p:cNvSpPr>
            <a:spLocks noGrp="1"/>
          </p:cNvSpPr>
          <p:nvPr>
            <p:ph type="sldNum" sz="quarter" idx="12"/>
          </p:nvPr>
        </p:nvSpPr>
        <p:spPr/>
        <p:txBody>
          <a:bodyPr/>
          <a:lstStyle/>
          <a:p>
            <a:fld id="{BE821685-D4C0-4938-9043-96B05CB58334}" type="slidenum">
              <a:rPr lang="en-PH" smtClean="0"/>
              <a:pPr/>
              <a:t>‹#›</a:t>
            </a:fld>
            <a:endParaRPr lang="en-PH"/>
          </a:p>
        </p:txBody>
      </p:sp>
    </p:spTree>
    <p:extLst>
      <p:ext uri="{BB962C8B-B14F-4D97-AF65-F5344CB8AC3E}">
        <p14:creationId xmlns:p14="http://schemas.microsoft.com/office/powerpoint/2010/main" val="30248331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P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P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4118EA9-2468-4AC7-8656-446BAEE850F3}" type="datetimeFigureOut">
              <a:rPr lang="en-PH" smtClean="0"/>
              <a:pPr/>
              <a:t>2/7/2015</a:t>
            </a:fld>
            <a:endParaRPr lang="en-PH"/>
          </a:p>
        </p:txBody>
      </p:sp>
      <p:sp>
        <p:nvSpPr>
          <p:cNvPr id="6" name="Footer Placeholder 5"/>
          <p:cNvSpPr>
            <a:spLocks noGrp="1"/>
          </p:cNvSpPr>
          <p:nvPr>
            <p:ph type="ftr" sz="quarter" idx="11"/>
          </p:nvPr>
        </p:nvSpPr>
        <p:spPr/>
        <p:txBody>
          <a:bodyPr/>
          <a:lstStyle/>
          <a:p>
            <a:endParaRPr lang="en-PH"/>
          </a:p>
        </p:txBody>
      </p:sp>
      <p:sp>
        <p:nvSpPr>
          <p:cNvPr id="7" name="Slide Number Placeholder 6"/>
          <p:cNvSpPr>
            <a:spLocks noGrp="1"/>
          </p:cNvSpPr>
          <p:nvPr>
            <p:ph type="sldNum" sz="quarter" idx="12"/>
          </p:nvPr>
        </p:nvSpPr>
        <p:spPr/>
        <p:txBody>
          <a:bodyPr/>
          <a:lstStyle/>
          <a:p>
            <a:fld id="{BE821685-D4C0-4938-9043-96B05CB58334}" type="slidenum">
              <a:rPr lang="en-PH" smtClean="0"/>
              <a:pPr/>
              <a:t>‹#›</a:t>
            </a:fld>
            <a:endParaRPr lang="en-PH"/>
          </a:p>
        </p:txBody>
      </p:sp>
    </p:spTree>
    <p:extLst>
      <p:ext uri="{BB962C8B-B14F-4D97-AF65-F5344CB8AC3E}">
        <p14:creationId xmlns:p14="http://schemas.microsoft.com/office/powerpoint/2010/main" val="14159480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P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118EA9-2468-4AC7-8656-446BAEE850F3}" type="datetimeFigureOut">
              <a:rPr lang="en-PH" smtClean="0"/>
              <a:pPr/>
              <a:t>2/7/2015</a:t>
            </a:fld>
            <a:endParaRPr lang="en-P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P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821685-D4C0-4938-9043-96B05CB58334}" type="slidenum">
              <a:rPr lang="en-PH" smtClean="0"/>
              <a:pPr/>
              <a:t>‹#›</a:t>
            </a:fld>
            <a:endParaRPr lang="en-PH"/>
          </a:p>
        </p:txBody>
      </p:sp>
    </p:spTree>
    <p:extLst>
      <p:ext uri="{BB962C8B-B14F-4D97-AF65-F5344CB8AC3E}">
        <p14:creationId xmlns:p14="http://schemas.microsoft.com/office/powerpoint/2010/main" val="10524641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PH" dirty="0" smtClean="0">
                <a:latin typeface="Impact" panose="020B0806030902050204" pitchFamily="34" charset="0"/>
              </a:rPr>
              <a:t>ISSAI </a:t>
            </a:r>
            <a:br>
              <a:rPr lang="en-PH" dirty="0" smtClean="0">
                <a:latin typeface="Impact" panose="020B0806030902050204" pitchFamily="34" charset="0"/>
              </a:rPr>
            </a:br>
            <a:r>
              <a:rPr lang="en-PH" dirty="0" smtClean="0">
                <a:latin typeface="Impact" panose="020B0806030902050204" pitchFamily="34" charset="0"/>
              </a:rPr>
              <a:t>Implementation</a:t>
            </a:r>
            <a:endParaRPr lang="en-PH" dirty="0">
              <a:latin typeface="Impact" panose="020B0806030902050204" pitchFamily="34" charset="0"/>
            </a:endParaRPr>
          </a:p>
        </p:txBody>
      </p:sp>
      <p:sp>
        <p:nvSpPr>
          <p:cNvPr id="3" name="Subtitle 2"/>
          <p:cNvSpPr>
            <a:spLocks noGrp="1"/>
          </p:cNvSpPr>
          <p:nvPr>
            <p:ph type="subTitle" idx="1"/>
          </p:nvPr>
        </p:nvSpPr>
        <p:spPr>
          <a:xfrm>
            <a:off x="1524000" y="3602038"/>
            <a:ext cx="9144000" cy="969962"/>
          </a:xfrm>
        </p:spPr>
        <p:txBody>
          <a:bodyPr/>
          <a:lstStyle/>
          <a:p>
            <a:endParaRPr lang="en-PH" dirty="0" smtClean="0"/>
          </a:p>
          <a:p>
            <a:r>
              <a:rPr lang="en-PH" b="1" dirty="0" smtClean="0"/>
              <a:t>By SAI- Philippines as Project Leader</a:t>
            </a:r>
          </a:p>
          <a:p>
            <a:endParaRPr lang="en-PH" b="1" dirty="0" smtClean="0"/>
          </a:p>
        </p:txBody>
      </p:sp>
      <p:pic>
        <p:nvPicPr>
          <p:cNvPr id="4" name="Picture 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69656" y="240928"/>
            <a:ext cx="1562100" cy="800100"/>
          </a:xfrm>
          <a:prstGeom prst="rect">
            <a:avLst/>
          </a:prstGeom>
          <a:noFill/>
        </p:spPr>
      </p:pic>
      <p:pic>
        <p:nvPicPr>
          <p:cNvPr id="5" name="Picture 4" descr="COAlogo_large.jpg"/>
          <p:cNvPicPr/>
          <p:nvPr/>
        </p:nvPicPr>
        <p:blipFill>
          <a:blip r:embed="rId4" cstate="print"/>
          <a:srcRect/>
          <a:stretch>
            <a:fillRect/>
          </a:stretch>
        </p:blipFill>
        <p:spPr bwMode="auto">
          <a:xfrm>
            <a:off x="1128433" y="5158068"/>
            <a:ext cx="952500" cy="952500"/>
          </a:xfrm>
          <a:prstGeom prst="rect">
            <a:avLst/>
          </a:prstGeom>
          <a:noFill/>
          <a:ln w="9525">
            <a:noFill/>
            <a:miter lim="800000"/>
            <a:headEnd/>
            <a:tailEnd/>
          </a:ln>
        </p:spPr>
      </p:pic>
      <p:sp>
        <p:nvSpPr>
          <p:cNvPr id="6" name="TextBox 5"/>
          <p:cNvSpPr txBox="1"/>
          <p:nvPr/>
        </p:nvSpPr>
        <p:spPr>
          <a:xfrm>
            <a:off x="2315980" y="4787129"/>
            <a:ext cx="6138471" cy="1477328"/>
          </a:xfrm>
          <a:prstGeom prst="rect">
            <a:avLst/>
          </a:prstGeom>
          <a:noFill/>
        </p:spPr>
        <p:txBody>
          <a:bodyPr wrap="square" rtlCol="0">
            <a:spAutoFit/>
          </a:bodyPr>
          <a:lstStyle/>
          <a:p>
            <a:pPr lvl="0" fontAlgn="base">
              <a:spcBef>
                <a:spcPct val="0"/>
              </a:spcBef>
              <a:spcAft>
                <a:spcPct val="0"/>
              </a:spcAft>
              <a:defRPr/>
            </a:pPr>
            <a:r>
              <a:rPr lang="es-UY" sz="3600" b="1" kern="0" dirty="0" smtClean="0">
                <a:solidFill>
                  <a:srgbClr val="333333"/>
                </a:solidFill>
              </a:rPr>
              <a:t>Luz L. Tolentino</a:t>
            </a:r>
            <a:endParaRPr lang="es-UY" sz="3600" b="1" kern="0" dirty="0" smtClean="0">
              <a:solidFill>
                <a:srgbClr val="333333"/>
              </a:solidFill>
            </a:endParaRPr>
          </a:p>
          <a:p>
            <a:pPr lvl="0" fontAlgn="base">
              <a:spcBef>
                <a:spcPct val="0"/>
              </a:spcBef>
              <a:spcAft>
                <a:spcPct val="0"/>
              </a:spcAft>
              <a:defRPr/>
            </a:pPr>
            <a:r>
              <a:rPr lang="es-UY" b="1" kern="0" dirty="0" err="1" smtClean="0">
                <a:solidFill>
                  <a:srgbClr val="333333"/>
                </a:solidFill>
              </a:rPr>
              <a:t>Assistant</a:t>
            </a:r>
            <a:r>
              <a:rPr lang="es-UY" b="1" kern="0" dirty="0" smtClean="0">
                <a:solidFill>
                  <a:srgbClr val="333333"/>
                </a:solidFill>
              </a:rPr>
              <a:t> </a:t>
            </a:r>
            <a:r>
              <a:rPr lang="es-UY" b="1" kern="0" dirty="0" err="1" smtClean="0">
                <a:solidFill>
                  <a:srgbClr val="333333"/>
                </a:solidFill>
              </a:rPr>
              <a:t>Commissioner</a:t>
            </a:r>
            <a:endParaRPr lang="es-UY" b="1" kern="0" dirty="0" smtClean="0">
              <a:solidFill>
                <a:srgbClr val="333333"/>
              </a:solidFill>
            </a:endParaRPr>
          </a:p>
          <a:p>
            <a:pPr lvl="0" fontAlgn="base">
              <a:spcBef>
                <a:spcPct val="0"/>
              </a:spcBef>
              <a:spcAft>
                <a:spcPct val="0"/>
              </a:spcAft>
              <a:defRPr/>
            </a:pPr>
            <a:r>
              <a:rPr lang="es-UY" b="1" kern="0" dirty="0" smtClean="0">
                <a:solidFill>
                  <a:srgbClr val="333333"/>
                </a:solidFill>
              </a:rPr>
              <a:t>Professional and </a:t>
            </a:r>
            <a:r>
              <a:rPr lang="es-UY" b="1" kern="0" dirty="0" err="1" smtClean="0">
                <a:solidFill>
                  <a:srgbClr val="333333"/>
                </a:solidFill>
              </a:rPr>
              <a:t>Institutional</a:t>
            </a:r>
            <a:r>
              <a:rPr lang="es-UY" b="1" kern="0" dirty="0" smtClean="0">
                <a:solidFill>
                  <a:srgbClr val="333333"/>
                </a:solidFill>
              </a:rPr>
              <a:t> </a:t>
            </a:r>
            <a:r>
              <a:rPr lang="es-UY" b="1" kern="0" dirty="0" err="1" smtClean="0">
                <a:solidFill>
                  <a:srgbClr val="333333"/>
                </a:solidFill>
              </a:rPr>
              <a:t>Development</a:t>
            </a:r>
            <a:r>
              <a:rPr lang="es-UY" b="1" kern="0" dirty="0" smtClean="0">
                <a:solidFill>
                  <a:srgbClr val="333333"/>
                </a:solidFill>
              </a:rPr>
              <a:t> Sector</a:t>
            </a:r>
            <a:endParaRPr lang="es-UY" b="1" kern="0" dirty="0" smtClean="0">
              <a:solidFill>
                <a:srgbClr val="333333"/>
              </a:solidFill>
            </a:endParaRPr>
          </a:p>
          <a:p>
            <a:pPr lvl="0" fontAlgn="base">
              <a:spcBef>
                <a:spcPct val="0"/>
              </a:spcBef>
              <a:spcAft>
                <a:spcPct val="0"/>
              </a:spcAft>
              <a:defRPr/>
            </a:pPr>
            <a:r>
              <a:rPr lang="es-UY" b="1" kern="0" dirty="0" err="1" smtClean="0">
                <a:solidFill>
                  <a:srgbClr val="333333"/>
                </a:solidFill>
              </a:rPr>
              <a:t>Commission</a:t>
            </a:r>
            <a:r>
              <a:rPr lang="es-UY" b="1" kern="0" dirty="0" smtClean="0">
                <a:solidFill>
                  <a:srgbClr val="333333"/>
                </a:solidFill>
              </a:rPr>
              <a:t> </a:t>
            </a:r>
            <a:r>
              <a:rPr lang="es-UY" b="1" kern="0" dirty="0" err="1" smtClean="0">
                <a:solidFill>
                  <a:srgbClr val="333333"/>
                </a:solidFill>
              </a:rPr>
              <a:t>on</a:t>
            </a:r>
            <a:r>
              <a:rPr lang="es-UY" b="1" kern="0" dirty="0" smtClean="0">
                <a:solidFill>
                  <a:srgbClr val="333333"/>
                </a:solidFill>
              </a:rPr>
              <a:t> </a:t>
            </a:r>
            <a:r>
              <a:rPr lang="es-UY" b="1" kern="0" dirty="0" err="1" smtClean="0">
                <a:solidFill>
                  <a:srgbClr val="333333"/>
                </a:solidFill>
              </a:rPr>
              <a:t>Audit</a:t>
            </a:r>
            <a:endParaRPr lang="en-PH" dirty="0"/>
          </a:p>
        </p:txBody>
      </p:sp>
    </p:spTree>
    <p:extLst>
      <p:ext uri="{BB962C8B-B14F-4D97-AF65-F5344CB8AC3E}">
        <p14:creationId xmlns:p14="http://schemas.microsoft.com/office/powerpoint/2010/main" val="340466459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838200" y="1825625"/>
          <a:ext cx="10489442" cy="3931920"/>
        </p:xfrm>
        <a:graphic>
          <a:graphicData uri="http://schemas.openxmlformats.org/drawingml/2006/table">
            <a:tbl>
              <a:tblPr firstRow="1" bandRow="1">
                <a:tableStyleId>{5C22544A-7EE6-4342-B048-85BDC9FD1C3A}</a:tableStyleId>
              </a:tblPr>
              <a:tblGrid>
                <a:gridCol w="4730087"/>
                <a:gridCol w="3138985"/>
                <a:gridCol w="2620370"/>
              </a:tblGrid>
              <a:tr h="370840">
                <a:tc>
                  <a:txBody>
                    <a:bodyPr/>
                    <a:lstStyle/>
                    <a:p>
                      <a:r>
                        <a:rPr lang="en-PH" sz="2400" dirty="0" smtClean="0"/>
                        <a:t>Activities</a:t>
                      </a:r>
                      <a:endParaRPr lang="en-PH" sz="2400" dirty="0"/>
                    </a:p>
                  </a:txBody>
                  <a:tcPr/>
                </a:tc>
                <a:tc>
                  <a:txBody>
                    <a:bodyPr/>
                    <a:lstStyle/>
                    <a:p>
                      <a:r>
                        <a:rPr lang="en-PH" sz="2400" dirty="0" smtClean="0"/>
                        <a:t>Responsibility</a:t>
                      </a:r>
                      <a:endParaRPr lang="en-PH" sz="2400" dirty="0"/>
                    </a:p>
                  </a:txBody>
                  <a:tcPr/>
                </a:tc>
                <a:tc>
                  <a:txBody>
                    <a:bodyPr/>
                    <a:lstStyle/>
                    <a:p>
                      <a:r>
                        <a:rPr lang="en-PH" sz="2400" dirty="0" smtClean="0"/>
                        <a:t>Timeline</a:t>
                      </a:r>
                      <a:endParaRPr lang="en-PH" sz="2400" dirty="0"/>
                    </a:p>
                  </a:txBody>
                  <a:tcPr/>
                </a:tc>
              </a:tr>
              <a:tr h="370840">
                <a:tc>
                  <a:txBody>
                    <a:bodyPr/>
                    <a:lstStyle/>
                    <a:p>
                      <a:r>
                        <a:rPr lang="en-PH" sz="2400" dirty="0" smtClean="0"/>
                        <a:t>Prepare questionnaire to assess progress since Bandung I on the 5 ISSAIs discussed in Bandung (1210, 1300, 1315, 1320, 1330) and better understand training needs</a:t>
                      </a:r>
                      <a:endParaRPr lang="en-PH" sz="2400" dirty="0"/>
                    </a:p>
                  </a:txBody>
                  <a:tcPr/>
                </a:tc>
                <a:tc>
                  <a:txBody>
                    <a:bodyPr/>
                    <a:lstStyle/>
                    <a:p>
                      <a:r>
                        <a:rPr lang="en-PH" sz="2400" dirty="0" smtClean="0"/>
                        <a:t>Project</a:t>
                      </a:r>
                      <a:r>
                        <a:rPr lang="en-PH" sz="2400" baseline="0" dirty="0" smtClean="0"/>
                        <a:t> Leader</a:t>
                      </a:r>
                    </a:p>
                    <a:p>
                      <a:r>
                        <a:rPr lang="en-PH" sz="2400" baseline="0" dirty="0" smtClean="0"/>
                        <a:t>(SAI Philippines)</a:t>
                      </a:r>
                      <a:endParaRPr lang="en-PH" sz="2400" dirty="0" smtClean="0"/>
                    </a:p>
                    <a:p>
                      <a:endParaRPr lang="en-PH" sz="2400" dirty="0" smtClean="0"/>
                    </a:p>
                  </a:txBody>
                  <a:tcPr/>
                </a:tc>
                <a:tc>
                  <a:txBody>
                    <a:bodyPr/>
                    <a:lstStyle/>
                    <a:p>
                      <a:r>
                        <a:rPr lang="en-PH" sz="2400" dirty="0" smtClean="0"/>
                        <a:t>January- February 2015</a:t>
                      </a:r>
                      <a:endParaRPr lang="en-PH" sz="2400" dirty="0"/>
                    </a:p>
                  </a:txBody>
                  <a:tcPr/>
                </a:tc>
              </a:tr>
              <a:tr h="370840">
                <a:tc>
                  <a:txBody>
                    <a:bodyPr/>
                    <a:lstStyle/>
                    <a:p>
                      <a:endParaRPr lang="en-PH" sz="2400" dirty="0" smtClean="0"/>
                    </a:p>
                    <a:p>
                      <a:r>
                        <a:rPr lang="en-PH" sz="2400" dirty="0" smtClean="0"/>
                        <a:t>Bandung II, assess progress towards 5</a:t>
                      </a:r>
                      <a:r>
                        <a:rPr lang="en-PH" sz="2400" baseline="0" dirty="0" smtClean="0"/>
                        <a:t> ISSAIs and start working on the next cluster of ISSAIs</a:t>
                      </a:r>
                      <a:endParaRPr lang="en-PH" sz="2400" dirty="0"/>
                    </a:p>
                  </a:txBody>
                  <a:tcPr/>
                </a:tc>
                <a:tc>
                  <a:txBody>
                    <a:bodyPr/>
                    <a:lstStyle/>
                    <a:p>
                      <a:endParaRPr lang="en-PH" sz="2400" dirty="0" smtClean="0"/>
                    </a:p>
                    <a:p>
                      <a:r>
                        <a:rPr lang="en-PH" sz="2400" dirty="0" smtClean="0"/>
                        <a:t>Project</a:t>
                      </a:r>
                      <a:r>
                        <a:rPr lang="en-PH" sz="2400" baseline="0" dirty="0" smtClean="0"/>
                        <a:t> Leader</a:t>
                      </a:r>
                    </a:p>
                    <a:p>
                      <a:r>
                        <a:rPr lang="en-PH" sz="2400" baseline="0" dirty="0" smtClean="0"/>
                        <a:t>(SAI Philippines)</a:t>
                      </a:r>
                      <a:endParaRPr lang="en-PH" sz="2400" dirty="0" smtClean="0"/>
                    </a:p>
                    <a:p>
                      <a:endParaRPr lang="en-PH" sz="2400" dirty="0"/>
                    </a:p>
                  </a:txBody>
                  <a:tcPr/>
                </a:tc>
                <a:tc>
                  <a:txBody>
                    <a:bodyPr/>
                    <a:lstStyle/>
                    <a:p>
                      <a:endParaRPr lang="en-PH" sz="2400" dirty="0" smtClean="0"/>
                    </a:p>
                    <a:p>
                      <a:r>
                        <a:rPr lang="en-PH" sz="2400" dirty="0" smtClean="0"/>
                        <a:t>Early December 2015</a:t>
                      </a:r>
                      <a:endParaRPr lang="en-PH" sz="2400" dirty="0"/>
                    </a:p>
                  </a:txBody>
                  <a:tcPr/>
                </a:tc>
              </a:tr>
            </a:tbl>
          </a:graphicData>
        </a:graphic>
      </p:graphicFrame>
      <p:sp>
        <p:nvSpPr>
          <p:cNvPr id="2" name="Title 1"/>
          <p:cNvSpPr>
            <a:spLocks noGrp="1"/>
          </p:cNvSpPr>
          <p:nvPr>
            <p:ph type="title"/>
          </p:nvPr>
        </p:nvSpPr>
        <p:spPr/>
        <p:txBody>
          <a:bodyPr>
            <a:normAutofit/>
          </a:bodyPr>
          <a:lstStyle/>
          <a:p>
            <a:r>
              <a:rPr lang="en-PH" sz="3600" dirty="0" smtClean="0"/>
              <a:t>ISSAI Implementation Action Plan</a:t>
            </a:r>
            <a:endParaRPr lang="en-PH" sz="3600" dirty="0"/>
          </a:p>
        </p:txBody>
      </p:sp>
      <p:sp>
        <p:nvSpPr>
          <p:cNvPr id="3" name="Slide Number Placeholder 2"/>
          <p:cNvSpPr>
            <a:spLocks noGrp="1"/>
          </p:cNvSpPr>
          <p:nvPr>
            <p:ph type="sldNum" sz="quarter" idx="12"/>
          </p:nvPr>
        </p:nvSpPr>
        <p:spPr/>
        <p:txBody>
          <a:bodyPr/>
          <a:lstStyle/>
          <a:p>
            <a:fld id="{5AD4FD39-5C38-4A49-A3D8-FA30F60430AA}" type="slidenum">
              <a:rPr lang="en-PH" smtClean="0"/>
              <a:pPr/>
              <a:t>10</a:t>
            </a:fld>
            <a:endParaRPr lang="en-PH"/>
          </a:p>
        </p:txBody>
      </p:sp>
      <p:pic>
        <p:nvPicPr>
          <p:cNvPr id="5" name="Picture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2761" y="285751"/>
            <a:ext cx="1562100" cy="800100"/>
          </a:xfrm>
          <a:prstGeom prst="rect">
            <a:avLst/>
          </a:prstGeom>
          <a:noFill/>
        </p:spPr>
      </p:pic>
    </p:spTree>
    <p:extLst>
      <p:ext uri="{BB962C8B-B14F-4D97-AF65-F5344CB8AC3E}">
        <p14:creationId xmlns:p14="http://schemas.microsoft.com/office/powerpoint/2010/main" val="33950262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4151436985"/>
              </p:ext>
            </p:extLst>
          </p:nvPr>
        </p:nvGraphicFramePr>
        <p:xfrm>
          <a:off x="829236" y="1529789"/>
          <a:ext cx="10489442" cy="4937760"/>
        </p:xfrm>
        <a:graphic>
          <a:graphicData uri="http://schemas.openxmlformats.org/drawingml/2006/table">
            <a:tbl>
              <a:tblPr firstRow="1" bandRow="1">
                <a:tableStyleId>{5C22544A-7EE6-4342-B048-85BDC9FD1C3A}</a:tableStyleId>
              </a:tblPr>
              <a:tblGrid>
                <a:gridCol w="4730087"/>
                <a:gridCol w="3138985"/>
                <a:gridCol w="2620370"/>
              </a:tblGrid>
              <a:tr h="370840">
                <a:tc>
                  <a:txBody>
                    <a:bodyPr/>
                    <a:lstStyle/>
                    <a:p>
                      <a:r>
                        <a:rPr lang="en-PH" sz="2400" dirty="0" smtClean="0"/>
                        <a:t>Activities</a:t>
                      </a:r>
                      <a:endParaRPr lang="en-PH" sz="2400" dirty="0"/>
                    </a:p>
                  </a:txBody>
                  <a:tcPr/>
                </a:tc>
                <a:tc>
                  <a:txBody>
                    <a:bodyPr/>
                    <a:lstStyle/>
                    <a:p>
                      <a:r>
                        <a:rPr lang="en-PH" sz="2400" dirty="0" smtClean="0"/>
                        <a:t>Responsibility</a:t>
                      </a:r>
                      <a:endParaRPr lang="en-PH" sz="2400" dirty="0"/>
                    </a:p>
                  </a:txBody>
                  <a:tcPr/>
                </a:tc>
                <a:tc>
                  <a:txBody>
                    <a:bodyPr/>
                    <a:lstStyle/>
                    <a:p>
                      <a:r>
                        <a:rPr lang="en-PH" sz="2400" dirty="0" smtClean="0"/>
                        <a:t>Timeline</a:t>
                      </a:r>
                      <a:endParaRPr lang="en-PH" sz="2400" dirty="0"/>
                    </a:p>
                  </a:txBody>
                  <a:tcPr/>
                </a:tc>
              </a:tr>
              <a:tr h="370840">
                <a:tc>
                  <a:txBody>
                    <a:bodyPr/>
                    <a:lstStyle/>
                    <a:p>
                      <a:r>
                        <a:rPr lang="en-PH" sz="2400" dirty="0" smtClean="0"/>
                        <a:t>Prepare Statement of Commitments</a:t>
                      </a:r>
                      <a:r>
                        <a:rPr lang="en-PH" sz="2400" baseline="0" dirty="0" smtClean="0"/>
                        <a:t> to engage Heads of SAIs- ASEANSAI members </a:t>
                      </a:r>
                    </a:p>
                    <a:p>
                      <a:pPr>
                        <a:buFont typeface="Wingdings" pitchFamily="2" charset="2"/>
                        <a:buChar char="§"/>
                      </a:pPr>
                      <a:r>
                        <a:rPr lang="en-PH" sz="2400" baseline="0" dirty="0" smtClean="0"/>
                        <a:t>  Importance of ISSAI </a:t>
                      </a:r>
                    </a:p>
                    <a:p>
                      <a:pPr>
                        <a:buFont typeface="Wingdings" pitchFamily="2" charset="2"/>
                        <a:buNone/>
                      </a:pPr>
                      <a:r>
                        <a:rPr lang="en-PH" sz="2400" baseline="0" dirty="0" smtClean="0"/>
                        <a:t>    implementation </a:t>
                      </a:r>
                    </a:p>
                    <a:p>
                      <a:pPr>
                        <a:buFont typeface="Wingdings" pitchFamily="2" charset="2"/>
                        <a:buChar char="§"/>
                      </a:pPr>
                      <a:r>
                        <a:rPr lang="en-PH" sz="2400" baseline="0" dirty="0" smtClean="0"/>
                        <a:t>  Key results of  the Bandung </a:t>
                      </a:r>
                    </a:p>
                    <a:p>
                      <a:pPr>
                        <a:buFont typeface="Wingdings" pitchFamily="2" charset="2"/>
                        <a:buNone/>
                      </a:pPr>
                      <a:r>
                        <a:rPr lang="en-PH" sz="2400" baseline="0" dirty="0" smtClean="0"/>
                        <a:t>    Workshop</a:t>
                      </a:r>
                      <a:endParaRPr lang="en-PH" sz="2400" dirty="0"/>
                    </a:p>
                  </a:txBody>
                  <a:tcPr/>
                </a:tc>
                <a:tc>
                  <a:txBody>
                    <a:bodyPr/>
                    <a:lstStyle/>
                    <a:p>
                      <a:r>
                        <a:rPr lang="en-PH" sz="2400" dirty="0" smtClean="0"/>
                        <a:t>Project Leader  </a:t>
                      </a:r>
                    </a:p>
                    <a:p>
                      <a:r>
                        <a:rPr lang="en-PH" sz="2400" dirty="0" smtClean="0"/>
                        <a:t>(SAI Philippines) </a:t>
                      </a:r>
                    </a:p>
                    <a:p>
                      <a:r>
                        <a:rPr lang="en-PH" sz="2400" dirty="0" smtClean="0"/>
                        <a:t>and KSC Chair-</a:t>
                      </a:r>
                      <a:r>
                        <a:rPr lang="en-PH" sz="2400" baseline="0" dirty="0" smtClean="0"/>
                        <a:t> SAI Malaysia</a:t>
                      </a:r>
                    </a:p>
                    <a:p>
                      <a:endParaRPr lang="en-PH" sz="2400" baseline="0" dirty="0" smtClean="0"/>
                    </a:p>
                    <a:p>
                      <a:r>
                        <a:rPr lang="en-PH" sz="2400" baseline="0" dirty="0" smtClean="0"/>
                        <a:t>ASEANSAI Secretariat</a:t>
                      </a:r>
                      <a:endParaRPr lang="en-PH" sz="2400" dirty="0"/>
                    </a:p>
                  </a:txBody>
                  <a:tcPr/>
                </a:tc>
                <a:tc>
                  <a:txBody>
                    <a:bodyPr/>
                    <a:lstStyle/>
                    <a:p>
                      <a:r>
                        <a:rPr lang="en-PH" sz="2400" baseline="0" dirty="0" smtClean="0"/>
                        <a:t>January 2015</a:t>
                      </a:r>
                    </a:p>
                    <a:p>
                      <a:endParaRPr lang="en-PH" sz="2400" baseline="0" dirty="0" smtClean="0"/>
                    </a:p>
                    <a:p>
                      <a:r>
                        <a:rPr lang="en-PH" sz="2400" baseline="0" dirty="0" smtClean="0"/>
                        <a:t>For circulation:</a:t>
                      </a:r>
                    </a:p>
                    <a:p>
                      <a:r>
                        <a:rPr lang="en-PH" sz="2400" baseline="0" dirty="0" smtClean="0"/>
                        <a:t>Starting February 2015</a:t>
                      </a:r>
                    </a:p>
                    <a:p>
                      <a:endParaRPr lang="en-PH" sz="2400" baseline="0" dirty="0" smtClean="0"/>
                    </a:p>
                    <a:p>
                      <a:r>
                        <a:rPr lang="en-PH" sz="2400" baseline="0" dirty="0" smtClean="0"/>
                        <a:t>Official signing by SAI Heads of ASEANSAI by</a:t>
                      </a:r>
                    </a:p>
                    <a:p>
                      <a:r>
                        <a:rPr lang="en-PH" sz="2400" baseline="0" dirty="0" smtClean="0"/>
                        <a:t>November 2015</a:t>
                      </a:r>
                    </a:p>
                    <a:p>
                      <a:r>
                        <a:rPr lang="en-PH" sz="2400" baseline="0" dirty="0" smtClean="0"/>
                        <a:t>(tentative)</a:t>
                      </a:r>
                    </a:p>
                    <a:p>
                      <a:endParaRPr lang="en-PH" sz="2400" dirty="0"/>
                    </a:p>
                  </a:txBody>
                  <a:tcPr/>
                </a:tc>
              </a:tr>
            </a:tbl>
          </a:graphicData>
        </a:graphic>
      </p:graphicFrame>
      <p:sp>
        <p:nvSpPr>
          <p:cNvPr id="2" name="Title 1"/>
          <p:cNvSpPr>
            <a:spLocks noGrp="1"/>
          </p:cNvSpPr>
          <p:nvPr>
            <p:ph type="title"/>
          </p:nvPr>
        </p:nvSpPr>
        <p:spPr/>
        <p:txBody>
          <a:bodyPr>
            <a:normAutofit/>
          </a:bodyPr>
          <a:lstStyle/>
          <a:p>
            <a:r>
              <a:rPr lang="en-PH" sz="3600" dirty="0" smtClean="0"/>
              <a:t>ISSAI Implementation Action Plan</a:t>
            </a:r>
            <a:endParaRPr lang="en-PH" sz="3600" dirty="0"/>
          </a:p>
        </p:txBody>
      </p:sp>
      <p:sp>
        <p:nvSpPr>
          <p:cNvPr id="3" name="Slide Number Placeholder 2"/>
          <p:cNvSpPr>
            <a:spLocks noGrp="1"/>
          </p:cNvSpPr>
          <p:nvPr>
            <p:ph type="sldNum" sz="quarter" idx="12"/>
          </p:nvPr>
        </p:nvSpPr>
        <p:spPr>
          <a:xfrm>
            <a:off x="8700247" y="6141197"/>
            <a:ext cx="2743200" cy="365125"/>
          </a:xfrm>
        </p:spPr>
        <p:txBody>
          <a:bodyPr/>
          <a:lstStyle/>
          <a:p>
            <a:fld id="{5AD4FD39-5C38-4A49-A3D8-FA30F60430AA}" type="slidenum">
              <a:rPr lang="en-PH" smtClean="0"/>
              <a:pPr/>
              <a:t>11</a:t>
            </a:fld>
            <a:endParaRPr lang="en-PH"/>
          </a:p>
        </p:txBody>
      </p:sp>
      <p:pic>
        <p:nvPicPr>
          <p:cNvPr id="5" name="Picture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2761" y="285751"/>
            <a:ext cx="1562100" cy="800100"/>
          </a:xfrm>
          <a:prstGeom prst="rect">
            <a:avLst/>
          </a:prstGeom>
          <a:noFill/>
        </p:spPr>
      </p:pic>
    </p:spTree>
    <p:extLst>
      <p:ext uri="{BB962C8B-B14F-4D97-AF65-F5344CB8AC3E}">
        <p14:creationId xmlns:p14="http://schemas.microsoft.com/office/powerpoint/2010/main" val="4408069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PH" dirty="0" smtClean="0">
                <a:latin typeface="Georgia" panose="02040502050405020303" pitchFamily="18" charset="0"/>
              </a:rPr>
              <a:t>Expected Results in Workshops on </a:t>
            </a:r>
            <a:br>
              <a:rPr lang="en-PH" dirty="0" smtClean="0">
                <a:latin typeface="Georgia" panose="02040502050405020303" pitchFamily="18" charset="0"/>
              </a:rPr>
            </a:br>
            <a:r>
              <a:rPr lang="en-PH" dirty="0" smtClean="0">
                <a:latin typeface="Georgia" panose="02040502050405020303" pitchFamily="18" charset="0"/>
              </a:rPr>
              <a:t>ISSAI Implementation</a:t>
            </a:r>
            <a:endParaRPr lang="en-PH" dirty="0">
              <a:latin typeface="Georgia" panose="02040502050405020303" pitchFamily="18" charset="0"/>
            </a:endParaRPr>
          </a:p>
        </p:txBody>
      </p:sp>
      <p:sp>
        <p:nvSpPr>
          <p:cNvPr id="3" name="Content Placeholder 2"/>
          <p:cNvSpPr>
            <a:spLocks noGrp="1"/>
          </p:cNvSpPr>
          <p:nvPr>
            <p:ph idx="1"/>
          </p:nvPr>
        </p:nvSpPr>
        <p:spPr/>
        <p:txBody>
          <a:bodyPr>
            <a:normAutofit/>
          </a:bodyPr>
          <a:lstStyle/>
          <a:p>
            <a:pPr marL="457200" indent="-457200" algn="just">
              <a:buFont typeface="Wingdings" panose="05000000000000000000" pitchFamily="2" charset="2"/>
              <a:buChar char="q"/>
            </a:pPr>
            <a:r>
              <a:rPr lang="en-PH" sz="3600" dirty="0" smtClean="0"/>
              <a:t> A high level of commitment from ASEANSAI members to achieve quality audit</a:t>
            </a:r>
          </a:p>
          <a:p>
            <a:pPr marL="457200" indent="-457200" algn="just">
              <a:buFont typeface="Wingdings" panose="05000000000000000000" pitchFamily="2" charset="2"/>
              <a:buChar char="q"/>
            </a:pPr>
            <a:r>
              <a:rPr lang="en-PH" sz="3600" dirty="0"/>
              <a:t> </a:t>
            </a:r>
            <a:r>
              <a:rPr lang="en-PH" sz="3600" dirty="0" smtClean="0"/>
              <a:t>A sustained effort to maintain professional and quality audit in compliance with ISSAI</a:t>
            </a:r>
          </a:p>
          <a:p>
            <a:pPr marL="457200" indent="-457200" algn="just">
              <a:buFont typeface="Wingdings" panose="05000000000000000000" pitchFamily="2" charset="2"/>
              <a:buChar char="q"/>
            </a:pPr>
            <a:r>
              <a:rPr lang="en-PH" sz="3600" dirty="0"/>
              <a:t> </a:t>
            </a:r>
            <a:r>
              <a:rPr lang="en-PH" sz="3600" dirty="0" smtClean="0"/>
              <a:t>A more effective adoption / implementation process by committed SAIs</a:t>
            </a:r>
            <a:endParaRPr lang="en-PH" sz="3600" dirty="0"/>
          </a:p>
        </p:txBody>
      </p:sp>
      <p:pic>
        <p:nvPicPr>
          <p:cNvPr id="4" name="Picture 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2761" y="285751"/>
            <a:ext cx="1562100" cy="800100"/>
          </a:xfrm>
          <a:prstGeom prst="rect">
            <a:avLst/>
          </a:prstGeom>
          <a:noFill/>
        </p:spPr>
      </p:pic>
    </p:spTree>
    <p:extLst>
      <p:ext uri="{BB962C8B-B14F-4D97-AF65-F5344CB8AC3E}">
        <p14:creationId xmlns:p14="http://schemas.microsoft.com/office/powerpoint/2010/main" val="18400392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PH" b="1" dirty="0" smtClean="0">
                <a:latin typeface="Bradley Hand ITC" panose="03070402050302030203" pitchFamily="66" charset="0"/>
              </a:rPr>
              <a:t>SAI Proposed Commitments</a:t>
            </a:r>
            <a:endParaRPr lang="en-PH" b="1" dirty="0">
              <a:latin typeface="Bradley Hand ITC" panose="03070402050302030203" pitchFamily="66" charset="0"/>
            </a:endParaRPr>
          </a:p>
        </p:txBody>
      </p:sp>
      <p:sp>
        <p:nvSpPr>
          <p:cNvPr id="3" name="Content Placeholder 2"/>
          <p:cNvSpPr>
            <a:spLocks noGrp="1"/>
          </p:cNvSpPr>
          <p:nvPr>
            <p:ph idx="1"/>
          </p:nvPr>
        </p:nvSpPr>
        <p:spPr>
          <a:xfrm>
            <a:off x="838200" y="1690688"/>
            <a:ext cx="10515600" cy="4781550"/>
          </a:xfrm>
        </p:spPr>
        <p:txBody>
          <a:bodyPr>
            <a:normAutofit fontScale="92500" lnSpcReduction="10000"/>
          </a:bodyPr>
          <a:lstStyle/>
          <a:p>
            <a:pPr marL="742950" indent="-742950" algn="just">
              <a:buFont typeface="+mj-lt"/>
              <a:buAutoNum type="alphaLcPeriod"/>
            </a:pPr>
            <a:r>
              <a:rPr lang="en-PH" sz="4100" dirty="0" smtClean="0"/>
              <a:t>Sustain all initiatives and efforts on adopting the ISSAIs in line with the goals of ASEANSAI</a:t>
            </a:r>
          </a:p>
          <a:p>
            <a:pPr marL="742950" indent="-742950" algn="just">
              <a:buFont typeface="+mj-lt"/>
              <a:buAutoNum type="alphaLcPeriod"/>
            </a:pPr>
            <a:endParaRPr lang="en-PH" sz="4100" dirty="0" smtClean="0"/>
          </a:p>
          <a:p>
            <a:pPr marL="742950" indent="-742950" algn="just">
              <a:buFont typeface="+mj-lt"/>
              <a:buAutoNum type="alphaLcPeriod"/>
            </a:pPr>
            <a:r>
              <a:rPr lang="en-PH" sz="4100" dirty="0" smtClean="0"/>
              <a:t>Support all endeavors and activities of the KSC which mapped out activities that promote ISSAI implementation among ASEANSAI members, through workshops, surveys and focus group discussions on ISSAI implementation and all the related trainings and capacity building activities</a:t>
            </a:r>
          </a:p>
          <a:p>
            <a:pPr marL="914400" indent="-457200"/>
            <a:endParaRPr lang="en-PH" dirty="0"/>
          </a:p>
        </p:txBody>
      </p:sp>
      <p:pic>
        <p:nvPicPr>
          <p:cNvPr id="4" name="Picture 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2761" y="285751"/>
            <a:ext cx="1562100" cy="800100"/>
          </a:xfrm>
          <a:prstGeom prst="rect">
            <a:avLst/>
          </a:prstGeom>
          <a:noFill/>
        </p:spPr>
      </p:pic>
    </p:spTree>
    <p:extLst>
      <p:ext uri="{BB962C8B-B14F-4D97-AF65-F5344CB8AC3E}">
        <p14:creationId xmlns:p14="http://schemas.microsoft.com/office/powerpoint/2010/main" val="42110129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PH" b="1" dirty="0">
                <a:latin typeface="Bradley Hand ITC" panose="03070402050302030203" pitchFamily="66" charset="0"/>
              </a:rPr>
              <a:t>SAI Proposed Commitments</a:t>
            </a:r>
            <a:endParaRPr lang="en-PH" dirty="0"/>
          </a:p>
        </p:txBody>
      </p:sp>
      <p:sp>
        <p:nvSpPr>
          <p:cNvPr id="3" name="Content Placeholder 2"/>
          <p:cNvSpPr>
            <a:spLocks noGrp="1"/>
          </p:cNvSpPr>
          <p:nvPr>
            <p:ph idx="1"/>
          </p:nvPr>
        </p:nvSpPr>
        <p:spPr>
          <a:xfrm>
            <a:off x="838200" y="1690688"/>
            <a:ext cx="10515600" cy="4781550"/>
          </a:xfrm>
        </p:spPr>
        <p:txBody>
          <a:bodyPr>
            <a:normAutofit lnSpcReduction="10000"/>
          </a:bodyPr>
          <a:lstStyle/>
          <a:p>
            <a:pPr marL="742950" indent="-742950" algn="just">
              <a:buFont typeface="+mj-lt"/>
              <a:buAutoNum type="alphaLcPeriod" startAt="3"/>
            </a:pPr>
            <a:r>
              <a:rPr lang="en-PH" sz="4100" dirty="0" smtClean="0"/>
              <a:t>Support and authorize the SAI’s ISSAI facilitators and those involved in ISSAI implementation </a:t>
            </a:r>
          </a:p>
          <a:p>
            <a:pPr marL="914400" indent="-457200" algn="just"/>
            <a:r>
              <a:rPr lang="en-PH" sz="4100" dirty="0"/>
              <a:t>T</a:t>
            </a:r>
            <a:r>
              <a:rPr lang="en-PH" sz="4100" dirty="0" smtClean="0"/>
              <a:t>o share templates and experiences with other SAIs through different channels   </a:t>
            </a:r>
          </a:p>
          <a:p>
            <a:pPr marL="457200" indent="0" algn="just">
              <a:buNone/>
            </a:pPr>
            <a:r>
              <a:rPr lang="en-PH" sz="4100" dirty="0"/>
              <a:t> </a:t>
            </a:r>
            <a:r>
              <a:rPr lang="en-PH" sz="4100" dirty="0" smtClean="0"/>
              <a:t>    (e.g. in meetings and email groups)</a:t>
            </a:r>
          </a:p>
          <a:p>
            <a:pPr marL="914400" indent="-457200" algn="just"/>
            <a:r>
              <a:rPr lang="en-PH" sz="4100" dirty="0" smtClean="0"/>
              <a:t>To monitor and evaluate ISSAI implementation annually</a:t>
            </a:r>
          </a:p>
          <a:p>
            <a:pPr marL="914400" indent="-457200"/>
            <a:endParaRPr lang="en-PH" dirty="0"/>
          </a:p>
        </p:txBody>
      </p:sp>
      <p:pic>
        <p:nvPicPr>
          <p:cNvPr id="4" name="Picture 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2761" y="285751"/>
            <a:ext cx="1562100" cy="800100"/>
          </a:xfrm>
          <a:prstGeom prst="rect">
            <a:avLst/>
          </a:prstGeom>
          <a:noFill/>
        </p:spPr>
      </p:pic>
    </p:spTree>
    <p:extLst>
      <p:ext uri="{BB962C8B-B14F-4D97-AF65-F5344CB8AC3E}">
        <p14:creationId xmlns:p14="http://schemas.microsoft.com/office/powerpoint/2010/main" val="8959591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PH" b="1" dirty="0">
                <a:latin typeface="Bradley Hand ITC" panose="03070402050302030203" pitchFamily="66" charset="0"/>
              </a:rPr>
              <a:t>SAI Proposed Commitments</a:t>
            </a:r>
            <a:endParaRPr lang="en-PH" dirty="0"/>
          </a:p>
        </p:txBody>
      </p:sp>
      <p:sp>
        <p:nvSpPr>
          <p:cNvPr id="3" name="Content Placeholder 2"/>
          <p:cNvSpPr>
            <a:spLocks noGrp="1"/>
          </p:cNvSpPr>
          <p:nvPr>
            <p:ph idx="1"/>
          </p:nvPr>
        </p:nvSpPr>
        <p:spPr/>
        <p:txBody>
          <a:bodyPr>
            <a:normAutofit/>
          </a:bodyPr>
          <a:lstStyle/>
          <a:p>
            <a:pPr marL="514350" indent="-514350" algn="just">
              <a:buFont typeface="+mj-lt"/>
              <a:buAutoNum type="alphaLcPeriod" startAt="4"/>
            </a:pPr>
            <a:r>
              <a:rPr lang="en-PH" sz="3600" dirty="0" smtClean="0"/>
              <a:t>Reserve the facilitators for facilitating ISSAI interventions at SAI and ASEANSAI levels</a:t>
            </a:r>
          </a:p>
          <a:p>
            <a:pPr marL="514350" indent="-514350" algn="just">
              <a:buFont typeface="+mj-lt"/>
              <a:buAutoNum type="alphaLcPeriod" startAt="4"/>
            </a:pPr>
            <a:endParaRPr lang="en-PH" sz="3600" dirty="0"/>
          </a:p>
          <a:p>
            <a:pPr marL="514350" indent="-514350" algn="just">
              <a:buFont typeface="+mj-lt"/>
              <a:buAutoNum type="alphaLcPeriod" startAt="4"/>
            </a:pPr>
            <a:r>
              <a:rPr lang="en-PH" sz="3600" dirty="0" smtClean="0"/>
              <a:t>Actively cooperate in all international undertakings and support each other for the common good of ASEANSAI</a:t>
            </a:r>
            <a:endParaRPr lang="en-PH" sz="3600" dirty="0"/>
          </a:p>
        </p:txBody>
      </p:sp>
      <p:pic>
        <p:nvPicPr>
          <p:cNvPr id="4" name="Picture 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2761" y="285751"/>
            <a:ext cx="1562100" cy="800100"/>
          </a:xfrm>
          <a:prstGeom prst="rect">
            <a:avLst/>
          </a:prstGeom>
          <a:noFill/>
        </p:spPr>
      </p:pic>
    </p:spTree>
    <p:extLst>
      <p:ext uri="{BB962C8B-B14F-4D97-AF65-F5344CB8AC3E}">
        <p14:creationId xmlns:p14="http://schemas.microsoft.com/office/powerpoint/2010/main" val="15892330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PH" dirty="0" smtClean="0"/>
              <a:t/>
            </a:r>
            <a:br>
              <a:rPr lang="en-PH" dirty="0" smtClean="0"/>
            </a:br>
            <a:r>
              <a:rPr lang="en-PH" dirty="0" smtClean="0"/>
              <a:t/>
            </a:r>
            <a:br>
              <a:rPr lang="en-PH" dirty="0" smtClean="0"/>
            </a:br>
            <a:r>
              <a:rPr lang="en-PH" dirty="0" smtClean="0"/>
              <a:t>Implementation of ISSAIs is …</a:t>
            </a:r>
            <a:br>
              <a:rPr lang="en-PH" dirty="0" smtClean="0"/>
            </a:br>
            <a:endParaRPr lang="en-PH" dirty="0"/>
          </a:p>
        </p:txBody>
      </p:sp>
      <p:sp>
        <p:nvSpPr>
          <p:cNvPr id="3" name="Content Placeholder 2"/>
          <p:cNvSpPr>
            <a:spLocks noGrp="1"/>
          </p:cNvSpPr>
          <p:nvPr>
            <p:ph idx="1"/>
          </p:nvPr>
        </p:nvSpPr>
        <p:spPr/>
        <p:txBody>
          <a:bodyPr>
            <a:normAutofit/>
          </a:bodyPr>
          <a:lstStyle/>
          <a:p>
            <a:pPr marL="0" indent="0" algn="ctr">
              <a:buNone/>
            </a:pPr>
            <a:endParaRPr lang="en-PH" sz="3600" dirty="0"/>
          </a:p>
          <a:p>
            <a:pPr marL="0" indent="0" algn="ctr">
              <a:buNone/>
            </a:pPr>
            <a:r>
              <a:rPr lang="en-PH" sz="3600" dirty="0" smtClean="0"/>
              <a:t> … the primary responsibility of </a:t>
            </a:r>
          </a:p>
          <a:p>
            <a:pPr marL="0" indent="0" algn="ctr">
              <a:buNone/>
            </a:pPr>
            <a:r>
              <a:rPr lang="en-PH" sz="3600" dirty="0"/>
              <a:t> </a:t>
            </a:r>
            <a:r>
              <a:rPr lang="en-PH" sz="3600" dirty="0" smtClean="0"/>
              <a:t>     Supreme Audit Institutions.</a:t>
            </a:r>
            <a:endParaRPr lang="en-PH" sz="3600" dirty="0"/>
          </a:p>
        </p:txBody>
      </p:sp>
      <p:pic>
        <p:nvPicPr>
          <p:cNvPr id="4" name="Picture 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2761" y="285751"/>
            <a:ext cx="1562100" cy="800100"/>
          </a:xfrm>
          <a:prstGeom prst="rect">
            <a:avLst/>
          </a:prstGeom>
          <a:noFill/>
        </p:spPr>
      </p:pic>
    </p:spTree>
    <p:extLst>
      <p:ext uri="{BB962C8B-B14F-4D97-AF65-F5344CB8AC3E}">
        <p14:creationId xmlns:p14="http://schemas.microsoft.com/office/powerpoint/2010/main" val="27706604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05087"/>
          </a:xfrm>
        </p:spPr>
        <p:txBody>
          <a:bodyPr>
            <a:normAutofit/>
          </a:bodyPr>
          <a:lstStyle/>
          <a:p>
            <a:r>
              <a:rPr lang="en-PH" sz="4000" dirty="0" smtClean="0"/>
              <a:t>KSC on ISSAI Implementation</a:t>
            </a:r>
            <a:endParaRPr lang="en-PH"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8628750"/>
              </p:ext>
            </p:extLst>
          </p:nvPr>
        </p:nvGraphicFramePr>
        <p:xfrm>
          <a:off x="865095" y="1467036"/>
          <a:ext cx="10515600" cy="1463040"/>
        </p:xfrm>
        <a:graphic>
          <a:graphicData uri="http://schemas.openxmlformats.org/drawingml/2006/table">
            <a:tbl>
              <a:tblPr firstRow="1" bandRow="1">
                <a:tableStyleId>{5C22544A-7EE6-4342-B048-85BDC9FD1C3A}</a:tableStyleId>
              </a:tblPr>
              <a:tblGrid>
                <a:gridCol w="3505200"/>
                <a:gridCol w="3505200"/>
                <a:gridCol w="3505200"/>
              </a:tblGrid>
              <a:tr h="370840">
                <a:tc>
                  <a:txBody>
                    <a:bodyPr/>
                    <a:lstStyle/>
                    <a:p>
                      <a:pPr algn="ctr"/>
                      <a:r>
                        <a:rPr lang="en-PH" sz="2800" dirty="0" smtClean="0"/>
                        <a:t>Date</a:t>
                      </a:r>
                      <a:endParaRPr lang="en-PH" sz="2800" dirty="0"/>
                    </a:p>
                  </a:txBody>
                  <a:tcPr/>
                </a:tc>
                <a:tc>
                  <a:txBody>
                    <a:bodyPr/>
                    <a:lstStyle/>
                    <a:p>
                      <a:pPr algn="ctr"/>
                      <a:r>
                        <a:rPr lang="en-PH" sz="2800" dirty="0" smtClean="0"/>
                        <a:t>Location/ Venue</a:t>
                      </a:r>
                      <a:endParaRPr lang="en-PH" sz="2800" dirty="0"/>
                    </a:p>
                  </a:txBody>
                  <a:tcPr/>
                </a:tc>
                <a:tc>
                  <a:txBody>
                    <a:bodyPr/>
                    <a:lstStyle/>
                    <a:p>
                      <a:pPr algn="ctr"/>
                      <a:r>
                        <a:rPr lang="en-PH" sz="2800" dirty="0" smtClean="0"/>
                        <a:t>Output</a:t>
                      </a:r>
                      <a:endParaRPr lang="en-PH" sz="2800" dirty="0"/>
                    </a:p>
                  </a:txBody>
                  <a:tcPr/>
                </a:tc>
              </a:tr>
              <a:tr h="370840">
                <a:tc>
                  <a:txBody>
                    <a:bodyPr/>
                    <a:lstStyle/>
                    <a:p>
                      <a:r>
                        <a:rPr lang="en-PH" sz="2800" dirty="0" smtClean="0"/>
                        <a:t>29-30</a:t>
                      </a:r>
                      <a:r>
                        <a:rPr lang="en-PH" sz="2800" baseline="0" dirty="0" smtClean="0"/>
                        <a:t> May </a:t>
                      </a:r>
                      <a:r>
                        <a:rPr lang="en-PH" sz="2800" dirty="0" smtClean="0"/>
                        <a:t>2014</a:t>
                      </a:r>
                      <a:endParaRPr lang="en-PH" sz="2800" dirty="0"/>
                    </a:p>
                  </a:txBody>
                  <a:tcPr/>
                </a:tc>
                <a:tc>
                  <a:txBody>
                    <a:bodyPr/>
                    <a:lstStyle/>
                    <a:p>
                      <a:r>
                        <a:rPr lang="en-PH" sz="2800" dirty="0" smtClean="0"/>
                        <a:t>Kuala Lumpur, Malaysia</a:t>
                      </a:r>
                      <a:endParaRPr lang="en-PH" sz="2800" dirty="0"/>
                    </a:p>
                  </a:txBody>
                  <a:tcPr/>
                </a:tc>
                <a:tc>
                  <a:txBody>
                    <a:bodyPr/>
                    <a:lstStyle/>
                    <a:p>
                      <a:r>
                        <a:rPr lang="en-PH" sz="2800" dirty="0" smtClean="0"/>
                        <a:t>Agreements</a:t>
                      </a:r>
                      <a:endParaRPr lang="en-PH" sz="2800" dirty="0"/>
                    </a:p>
                  </a:txBody>
                  <a:tcPr/>
                </a:tc>
              </a:tr>
            </a:tbl>
          </a:graphicData>
        </a:graphic>
      </p:graphicFrame>
      <p:pic>
        <p:nvPicPr>
          <p:cNvPr id="5" name="Picture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2761" y="285751"/>
            <a:ext cx="1562100" cy="800100"/>
          </a:xfrm>
          <a:prstGeom prst="rect">
            <a:avLst/>
          </a:prstGeom>
          <a:noFill/>
        </p:spPr>
      </p:pic>
      <p:sp>
        <p:nvSpPr>
          <p:cNvPr id="7" name="TextBox 6"/>
          <p:cNvSpPr txBox="1"/>
          <p:nvPr/>
        </p:nvSpPr>
        <p:spPr>
          <a:xfrm>
            <a:off x="923364" y="3307977"/>
            <a:ext cx="10165976" cy="2523768"/>
          </a:xfrm>
          <a:prstGeom prst="rect">
            <a:avLst/>
          </a:prstGeom>
          <a:noFill/>
        </p:spPr>
        <p:txBody>
          <a:bodyPr wrap="square" rtlCol="0">
            <a:spAutoFit/>
          </a:bodyPr>
          <a:lstStyle/>
          <a:p>
            <a:pPr marL="233363" indent="-233363" algn="just">
              <a:buFont typeface="Wingdings" pitchFamily="2" charset="2"/>
              <a:buChar char="§"/>
            </a:pPr>
            <a:r>
              <a:rPr lang="en-PH" sz="2800" dirty="0" smtClean="0"/>
              <a:t>Capacitating SAIs on ISSAIs will be on staggered basis starting with FA ISSAIs.</a:t>
            </a:r>
          </a:p>
          <a:p>
            <a:pPr marL="233363" indent="-233363" algn="just">
              <a:buFont typeface="Wingdings" pitchFamily="2" charset="2"/>
              <a:buChar char="§"/>
            </a:pPr>
            <a:r>
              <a:rPr lang="en-PH" sz="2800" dirty="0" smtClean="0"/>
              <a:t>FA ISSAI implementation will start with a set of 15 ISSAIs as baseline</a:t>
            </a:r>
          </a:p>
          <a:p>
            <a:pPr marL="233363" indent="-233363" algn="just">
              <a:buFont typeface="Wingdings" pitchFamily="2" charset="2"/>
              <a:buChar char="§"/>
            </a:pPr>
            <a:r>
              <a:rPr lang="en-PH" sz="2800" dirty="0" smtClean="0"/>
              <a:t>Workshop outputs will be monitored by Project Leader</a:t>
            </a:r>
          </a:p>
          <a:p>
            <a:endParaRPr lang="en-PH" dirty="0"/>
          </a:p>
        </p:txBody>
      </p:sp>
    </p:spTree>
    <p:extLst>
      <p:ext uri="{BB962C8B-B14F-4D97-AF65-F5344CB8AC3E}">
        <p14:creationId xmlns:p14="http://schemas.microsoft.com/office/powerpoint/2010/main" val="13499153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PH" sz="4000" dirty="0" smtClean="0"/>
              <a:t>KSC on ISSAI Implementation</a:t>
            </a:r>
            <a:endParaRPr lang="en-PH"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8628750"/>
              </p:ext>
            </p:extLst>
          </p:nvPr>
        </p:nvGraphicFramePr>
        <p:xfrm>
          <a:off x="838200" y="1825625"/>
          <a:ext cx="10515600" cy="2743200"/>
        </p:xfrm>
        <a:graphic>
          <a:graphicData uri="http://schemas.openxmlformats.org/drawingml/2006/table">
            <a:tbl>
              <a:tblPr firstRow="1" bandRow="1">
                <a:tableStyleId>{5C22544A-7EE6-4342-B048-85BDC9FD1C3A}</a:tableStyleId>
              </a:tblPr>
              <a:tblGrid>
                <a:gridCol w="3505200"/>
                <a:gridCol w="3505200"/>
                <a:gridCol w="3505200"/>
              </a:tblGrid>
              <a:tr h="370840">
                <a:tc>
                  <a:txBody>
                    <a:bodyPr/>
                    <a:lstStyle/>
                    <a:p>
                      <a:pPr algn="ctr"/>
                      <a:r>
                        <a:rPr lang="en-PH" sz="2800" dirty="0" smtClean="0"/>
                        <a:t>Date</a:t>
                      </a:r>
                      <a:endParaRPr lang="en-PH" sz="2800" dirty="0"/>
                    </a:p>
                  </a:txBody>
                  <a:tcPr/>
                </a:tc>
                <a:tc>
                  <a:txBody>
                    <a:bodyPr/>
                    <a:lstStyle/>
                    <a:p>
                      <a:pPr algn="ctr"/>
                      <a:r>
                        <a:rPr lang="en-PH" sz="2800" dirty="0" smtClean="0"/>
                        <a:t>Location/ Venue</a:t>
                      </a:r>
                      <a:endParaRPr lang="en-PH" sz="2800" dirty="0"/>
                    </a:p>
                  </a:txBody>
                  <a:tcPr/>
                </a:tc>
                <a:tc>
                  <a:txBody>
                    <a:bodyPr/>
                    <a:lstStyle/>
                    <a:p>
                      <a:pPr algn="ctr"/>
                      <a:r>
                        <a:rPr lang="en-PH" sz="2800" dirty="0" smtClean="0"/>
                        <a:t>Output</a:t>
                      </a:r>
                      <a:endParaRPr lang="en-PH" sz="2800" dirty="0"/>
                    </a:p>
                  </a:txBody>
                  <a:tcPr/>
                </a:tc>
              </a:tr>
              <a:tr h="370840">
                <a:tc>
                  <a:txBody>
                    <a:bodyPr/>
                    <a:lstStyle/>
                    <a:p>
                      <a:r>
                        <a:rPr lang="en-PH" sz="2800" dirty="0" smtClean="0"/>
                        <a:t>18-22</a:t>
                      </a:r>
                      <a:r>
                        <a:rPr lang="en-PH" sz="2800" baseline="0" dirty="0" smtClean="0"/>
                        <a:t> August 2014</a:t>
                      </a:r>
                      <a:endParaRPr lang="en-PH" sz="2800" dirty="0"/>
                    </a:p>
                  </a:txBody>
                  <a:tcPr/>
                </a:tc>
                <a:tc>
                  <a:txBody>
                    <a:bodyPr/>
                    <a:lstStyle/>
                    <a:p>
                      <a:r>
                        <a:rPr lang="en-PH" sz="2800" dirty="0" smtClean="0"/>
                        <a:t>Bandung, Indonesia</a:t>
                      </a:r>
                      <a:endParaRPr lang="en-PH" sz="2800" dirty="0"/>
                    </a:p>
                  </a:txBody>
                  <a:tcPr/>
                </a:tc>
                <a:tc>
                  <a:txBody>
                    <a:bodyPr/>
                    <a:lstStyle/>
                    <a:p>
                      <a:r>
                        <a:rPr lang="en-PH" sz="2800" dirty="0" smtClean="0"/>
                        <a:t>Challenges and Solutions, Propositions for support on ISSAI implementation through ASEANSAI</a:t>
                      </a:r>
                      <a:endParaRPr lang="en-PH" sz="2800" dirty="0"/>
                    </a:p>
                  </a:txBody>
                  <a:tcPr/>
                </a:tc>
              </a:tr>
            </a:tbl>
          </a:graphicData>
        </a:graphic>
      </p:graphicFrame>
      <p:pic>
        <p:nvPicPr>
          <p:cNvPr id="5" name="Picture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2761" y="285751"/>
            <a:ext cx="1562100" cy="800100"/>
          </a:xfrm>
          <a:prstGeom prst="rect">
            <a:avLst/>
          </a:prstGeom>
          <a:noFill/>
        </p:spPr>
      </p:pic>
    </p:spTree>
    <p:extLst>
      <p:ext uri="{BB962C8B-B14F-4D97-AF65-F5344CB8AC3E}">
        <p14:creationId xmlns:p14="http://schemas.microsoft.com/office/powerpoint/2010/main" val="13499153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PH" dirty="0" smtClean="0"/>
              <a:t/>
            </a:r>
            <a:br>
              <a:rPr lang="en-PH" dirty="0" smtClean="0"/>
            </a:br>
            <a:r>
              <a:rPr lang="en-PH" dirty="0" smtClean="0"/>
              <a:t/>
            </a:r>
            <a:br>
              <a:rPr lang="en-PH" dirty="0" smtClean="0"/>
            </a:br>
            <a:r>
              <a:rPr lang="en-PH" sz="4000" dirty="0" smtClean="0">
                <a:latin typeface="Albertus MT" pitchFamily="34" charset="0"/>
              </a:rPr>
              <a:t>Propositions for support on ISSAI implementation</a:t>
            </a:r>
            <a:r>
              <a:rPr lang="en-PH" dirty="0" smtClean="0"/>
              <a:t/>
            </a:r>
            <a:br>
              <a:rPr lang="en-PH" dirty="0" smtClean="0"/>
            </a:br>
            <a:endParaRPr lang="en-PH" dirty="0"/>
          </a:p>
        </p:txBody>
      </p:sp>
      <p:sp>
        <p:nvSpPr>
          <p:cNvPr id="3" name="Content Placeholder 2"/>
          <p:cNvSpPr>
            <a:spLocks noGrp="1"/>
          </p:cNvSpPr>
          <p:nvPr>
            <p:ph idx="1"/>
          </p:nvPr>
        </p:nvSpPr>
        <p:spPr/>
        <p:txBody>
          <a:bodyPr>
            <a:normAutofit lnSpcReduction="10000"/>
          </a:bodyPr>
          <a:lstStyle/>
          <a:p>
            <a:pPr marL="742950" indent="-742950">
              <a:buAutoNum type="arabicPeriod"/>
            </a:pPr>
            <a:r>
              <a:rPr lang="en-PH" sz="3600" dirty="0" smtClean="0"/>
              <a:t>Raising Awareness of AGs on ISSAI</a:t>
            </a:r>
          </a:p>
          <a:p>
            <a:pPr marL="742950" indent="-742950">
              <a:buAutoNum type="arabicPeriod"/>
            </a:pPr>
            <a:r>
              <a:rPr lang="en-PH" sz="3600" dirty="0" smtClean="0"/>
              <a:t>Ensure continuity of working on ISSAI implementation</a:t>
            </a:r>
          </a:p>
          <a:p>
            <a:pPr marL="742950" indent="-742950">
              <a:buAutoNum type="arabicPeriod"/>
            </a:pPr>
            <a:r>
              <a:rPr lang="en-PH" sz="3600" dirty="0" smtClean="0"/>
              <a:t>Improving quality control and quality assurance</a:t>
            </a:r>
          </a:p>
          <a:p>
            <a:pPr marL="742950" indent="-742950">
              <a:buAutoNum type="arabicPeriod"/>
            </a:pPr>
            <a:r>
              <a:rPr lang="en-PH" sz="3600" dirty="0" smtClean="0"/>
              <a:t>Developing audit program (connect risk to audit procedures)</a:t>
            </a:r>
          </a:p>
          <a:p>
            <a:pPr marL="742950" indent="-742950">
              <a:buAutoNum type="arabicPeriod"/>
            </a:pPr>
            <a:r>
              <a:rPr lang="en-PH" sz="3600" dirty="0" smtClean="0"/>
              <a:t>Internal controls (IT system); evaluation and risk assessment process</a:t>
            </a:r>
            <a:endParaRPr lang="en-PH" sz="3600" dirty="0"/>
          </a:p>
          <a:p>
            <a:pPr marL="0" indent="0">
              <a:buNone/>
            </a:pPr>
            <a:endParaRPr lang="en-PH" sz="3600" dirty="0"/>
          </a:p>
        </p:txBody>
      </p:sp>
      <p:pic>
        <p:nvPicPr>
          <p:cNvPr id="4" name="Picture 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2761" y="285751"/>
            <a:ext cx="1562100" cy="800100"/>
          </a:xfrm>
          <a:prstGeom prst="rect">
            <a:avLst/>
          </a:prstGeom>
          <a:noFill/>
        </p:spPr>
      </p:pic>
    </p:spTree>
    <p:extLst>
      <p:ext uri="{BB962C8B-B14F-4D97-AF65-F5344CB8AC3E}">
        <p14:creationId xmlns:p14="http://schemas.microsoft.com/office/powerpoint/2010/main" val="27706604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PH" dirty="0" smtClean="0"/>
              <a:t/>
            </a:r>
            <a:br>
              <a:rPr lang="en-PH" dirty="0" smtClean="0"/>
            </a:br>
            <a:r>
              <a:rPr lang="en-PH" dirty="0" smtClean="0"/>
              <a:t/>
            </a:r>
            <a:br>
              <a:rPr lang="en-PH" dirty="0" smtClean="0"/>
            </a:br>
            <a:r>
              <a:rPr lang="en-PH" sz="4000" dirty="0" smtClean="0">
                <a:latin typeface="Albertus MT" pitchFamily="34" charset="0"/>
              </a:rPr>
              <a:t> Propositions for support on ISSAI implementation </a:t>
            </a:r>
            <a:r>
              <a:rPr lang="en-PH" dirty="0" smtClean="0"/>
              <a:t/>
            </a:r>
            <a:br>
              <a:rPr lang="en-PH" dirty="0" smtClean="0"/>
            </a:br>
            <a:endParaRPr lang="en-PH" dirty="0"/>
          </a:p>
        </p:txBody>
      </p:sp>
      <p:sp>
        <p:nvSpPr>
          <p:cNvPr id="3" name="Content Placeholder 2"/>
          <p:cNvSpPr>
            <a:spLocks noGrp="1"/>
          </p:cNvSpPr>
          <p:nvPr>
            <p:ph idx="1"/>
          </p:nvPr>
        </p:nvSpPr>
        <p:spPr/>
        <p:txBody>
          <a:bodyPr>
            <a:normAutofit/>
          </a:bodyPr>
          <a:lstStyle/>
          <a:p>
            <a:pPr marL="742950" indent="-742950">
              <a:buFont typeface="+mj-lt"/>
              <a:buAutoNum type="arabicPeriod" startAt="6"/>
            </a:pPr>
            <a:r>
              <a:rPr lang="en-PH" sz="3600" dirty="0" smtClean="0"/>
              <a:t>Resistance of auditors to change</a:t>
            </a:r>
          </a:p>
          <a:p>
            <a:pPr marL="742950" indent="-742950">
              <a:buFont typeface="+mj-lt"/>
              <a:buAutoNum type="arabicPeriod" startAt="6"/>
            </a:pPr>
            <a:r>
              <a:rPr lang="en-PH" sz="3600" dirty="0" smtClean="0"/>
              <a:t>Developing sampling techniques</a:t>
            </a:r>
          </a:p>
          <a:p>
            <a:pPr marL="742950" indent="-742950">
              <a:buFont typeface="+mj-lt"/>
              <a:buAutoNum type="arabicPeriod" startAt="6"/>
            </a:pPr>
            <a:r>
              <a:rPr lang="en-PH" sz="3600" dirty="0" smtClean="0"/>
              <a:t>Better understanding on risk-based approach in relation to ISSAI 1315 and 1330.</a:t>
            </a:r>
          </a:p>
          <a:p>
            <a:pPr marL="0" indent="0">
              <a:buNone/>
            </a:pPr>
            <a:endParaRPr lang="en-PH" sz="3600" dirty="0"/>
          </a:p>
        </p:txBody>
      </p:sp>
      <p:pic>
        <p:nvPicPr>
          <p:cNvPr id="4" name="Picture 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2761" y="285751"/>
            <a:ext cx="1562100" cy="800100"/>
          </a:xfrm>
          <a:prstGeom prst="rect">
            <a:avLst/>
          </a:prstGeom>
          <a:noFill/>
        </p:spPr>
      </p:pic>
    </p:spTree>
    <p:extLst>
      <p:ext uri="{BB962C8B-B14F-4D97-AF65-F5344CB8AC3E}">
        <p14:creationId xmlns:p14="http://schemas.microsoft.com/office/powerpoint/2010/main" val="27706604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PH" sz="4000" dirty="0" smtClean="0"/>
              <a:t/>
            </a:r>
            <a:br>
              <a:rPr lang="en-PH" sz="4000" dirty="0" smtClean="0"/>
            </a:br>
            <a:r>
              <a:rPr lang="en-PH" sz="4000" dirty="0" smtClean="0"/>
              <a:t>KSC on ISSAI Implementation</a:t>
            </a:r>
            <a:endParaRPr lang="en-PH"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8628750"/>
              </p:ext>
            </p:extLst>
          </p:nvPr>
        </p:nvGraphicFramePr>
        <p:xfrm>
          <a:off x="856129" y="2211107"/>
          <a:ext cx="10515600" cy="1158240"/>
        </p:xfrm>
        <a:graphic>
          <a:graphicData uri="http://schemas.openxmlformats.org/drawingml/2006/table">
            <a:tbl>
              <a:tblPr firstRow="1" bandRow="1">
                <a:tableStyleId>{5C22544A-7EE6-4342-B048-85BDC9FD1C3A}</a:tableStyleId>
              </a:tblPr>
              <a:tblGrid>
                <a:gridCol w="3505200"/>
                <a:gridCol w="3505200"/>
                <a:gridCol w="3505200"/>
              </a:tblGrid>
              <a:tr h="370840">
                <a:tc>
                  <a:txBody>
                    <a:bodyPr/>
                    <a:lstStyle/>
                    <a:p>
                      <a:pPr algn="ctr"/>
                      <a:r>
                        <a:rPr lang="en-PH" sz="3200" dirty="0" smtClean="0"/>
                        <a:t>Date</a:t>
                      </a:r>
                      <a:endParaRPr lang="en-PH" sz="3200" dirty="0"/>
                    </a:p>
                  </a:txBody>
                  <a:tcPr/>
                </a:tc>
                <a:tc>
                  <a:txBody>
                    <a:bodyPr/>
                    <a:lstStyle/>
                    <a:p>
                      <a:pPr algn="ctr"/>
                      <a:r>
                        <a:rPr lang="en-PH" sz="3200" dirty="0" smtClean="0"/>
                        <a:t>Location/ Venue</a:t>
                      </a:r>
                      <a:endParaRPr lang="en-PH" sz="3200" dirty="0"/>
                    </a:p>
                  </a:txBody>
                  <a:tcPr/>
                </a:tc>
                <a:tc>
                  <a:txBody>
                    <a:bodyPr/>
                    <a:lstStyle/>
                    <a:p>
                      <a:pPr algn="ctr"/>
                      <a:r>
                        <a:rPr lang="en-PH" sz="3200" dirty="0" smtClean="0"/>
                        <a:t>Output</a:t>
                      </a:r>
                      <a:endParaRPr lang="en-PH" sz="3200" dirty="0"/>
                    </a:p>
                  </a:txBody>
                  <a:tcPr/>
                </a:tc>
              </a:tr>
              <a:tr h="370840">
                <a:tc>
                  <a:txBody>
                    <a:bodyPr/>
                    <a:lstStyle/>
                    <a:p>
                      <a:r>
                        <a:rPr lang="en-PH" sz="3200" dirty="0" smtClean="0"/>
                        <a:t>30-31 October 2014</a:t>
                      </a:r>
                      <a:endParaRPr lang="en-PH" sz="3200" dirty="0"/>
                    </a:p>
                  </a:txBody>
                  <a:tcPr/>
                </a:tc>
                <a:tc>
                  <a:txBody>
                    <a:bodyPr/>
                    <a:lstStyle/>
                    <a:p>
                      <a:r>
                        <a:rPr lang="en-PH" sz="3200" dirty="0" smtClean="0"/>
                        <a:t>Manila,</a:t>
                      </a:r>
                      <a:r>
                        <a:rPr lang="en-PH" sz="3200" baseline="0" dirty="0" smtClean="0"/>
                        <a:t> Philippines</a:t>
                      </a:r>
                      <a:endParaRPr lang="en-PH" sz="3200" dirty="0"/>
                    </a:p>
                  </a:txBody>
                  <a:tcPr/>
                </a:tc>
                <a:tc>
                  <a:txBody>
                    <a:bodyPr/>
                    <a:lstStyle/>
                    <a:p>
                      <a:r>
                        <a:rPr lang="en-PH" sz="3200" dirty="0" smtClean="0"/>
                        <a:t>Action Plan</a:t>
                      </a:r>
                      <a:endParaRPr lang="en-PH" sz="3200" dirty="0"/>
                    </a:p>
                  </a:txBody>
                  <a:tcPr/>
                </a:tc>
              </a:tr>
            </a:tbl>
          </a:graphicData>
        </a:graphic>
      </p:graphicFrame>
      <p:pic>
        <p:nvPicPr>
          <p:cNvPr id="5" name="Picture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2761" y="285751"/>
            <a:ext cx="1562100" cy="800100"/>
          </a:xfrm>
          <a:prstGeom prst="rect">
            <a:avLst/>
          </a:prstGeom>
          <a:noFill/>
        </p:spPr>
      </p:pic>
    </p:spTree>
    <p:extLst>
      <p:ext uri="{BB962C8B-B14F-4D97-AF65-F5344CB8AC3E}">
        <p14:creationId xmlns:p14="http://schemas.microsoft.com/office/powerpoint/2010/main" val="13499153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571777227"/>
              </p:ext>
            </p:extLst>
          </p:nvPr>
        </p:nvGraphicFramePr>
        <p:xfrm>
          <a:off x="729018" y="997377"/>
          <a:ext cx="10489442" cy="4663440"/>
        </p:xfrm>
        <a:graphic>
          <a:graphicData uri="http://schemas.openxmlformats.org/drawingml/2006/table">
            <a:tbl>
              <a:tblPr firstRow="1" bandRow="1">
                <a:tableStyleId>{5C22544A-7EE6-4342-B048-85BDC9FD1C3A}</a:tableStyleId>
              </a:tblPr>
              <a:tblGrid>
                <a:gridCol w="4730087"/>
                <a:gridCol w="3138985"/>
                <a:gridCol w="2620370"/>
              </a:tblGrid>
              <a:tr h="370840">
                <a:tc>
                  <a:txBody>
                    <a:bodyPr/>
                    <a:lstStyle/>
                    <a:p>
                      <a:r>
                        <a:rPr lang="en-PH" sz="2400" dirty="0" smtClean="0"/>
                        <a:t>Activities</a:t>
                      </a:r>
                      <a:endParaRPr lang="en-PH" sz="2400" dirty="0"/>
                    </a:p>
                  </a:txBody>
                  <a:tcPr/>
                </a:tc>
                <a:tc>
                  <a:txBody>
                    <a:bodyPr/>
                    <a:lstStyle/>
                    <a:p>
                      <a:r>
                        <a:rPr lang="en-PH" sz="2400" dirty="0" smtClean="0"/>
                        <a:t>Responsibility</a:t>
                      </a:r>
                      <a:endParaRPr lang="en-PH" sz="2400" dirty="0"/>
                    </a:p>
                  </a:txBody>
                  <a:tcPr/>
                </a:tc>
                <a:tc>
                  <a:txBody>
                    <a:bodyPr/>
                    <a:lstStyle/>
                    <a:p>
                      <a:r>
                        <a:rPr lang="en-PH" sz="2400" dirty="0" smtClean="0"/>
                        <a:t>Timeline</a:t>
                      </a:r>
                      <a:endParaRPr lang="en-PH" sz="2400" dirty="0"/>
                    </a:p>
                  </a:txBody>
                  <a:tcPr/>
                </a:tc>
              </a:tr>
              <a:tr h="370840">
                <a:tc>
                  <a:txBody>
                    <a:bodyPr/>
                    <a:lstStyle/>
                    <a:p>
                      <a:r>
                        <a:rPr lang="en-PH" sz="2400" dirty="0" smtClean="0"/>
                        <a:t>Training on internal</a:t>
                      </a:r>
                      <a:r>
                        <a:rPr lang="en-PH" sz="2400" baseline="0" dirty="0" smtClean="0"/>
                        <a:t> control systems, as one of the core content topics from the 5 ISSAIs</a:t>
                      </a:r>
                      <a:endParaRPr lang="en-PH" sz="2400" dirty="0"/>
                    </a:p>
                  </a:txBody>
                  <a:tcPr/>
                </a:tc>
                <a:tc>
                  <a:txBody>
                    <a:bodyPr/>
                    <a:lstStyle/>
                    <a:p>
                      <a:r>
                        <a:rPr lang="en-PH" sz="2400" dirty="0" smtClean="0"/>
                        <a:t>Sub-Project</a:t>
                      </a:r>
                      <a:r>
                        <a:rPr lang="en-PH" sz="2400" baseline="0" dirty="0" smtClean="0"/>
                        <a:t> Leader</a:t>
                      </a:r>
                    </a:p>
                    <a:p>
                      <a:r>
                        <a:rPr lang="en-PH" sz="2400" baseline="0" dirty="0" smtClean="0"/>
                        <a:t>(SAI Thailand) </a:t>
                      </a:r>
                    </a:p>
                    <a:p>
                      <a:r>
                        <a:rPr lang="en-PH" sz="2400" baseline="0" dirty="0" smtClean="0"/>
                        <a:t>in coordination with Training Committee Chair (SAI Philippines)</a:t>
                      </a:r>
                      <a:endParaRPr lang="en-PH" sz="2400" dirty="0" smtClean="0"/>
                    </a:p>
                    <a:p>
                      <a:endParaRPr lang="en-PH" sz="2400" dirty="0"/>
                    </a:p>
                  </a:txBody>
                  <a:tcPr/>
                </a:tc>
                <a:tc>
                  <a:txBody>
                    <a:bodyPr/>
                    <a:lstStyle/>
                    <a:p>
                      <a:r>
                        <a:rPr lang="en-PH" sz="2400" dirty="0" smtClean="0"/>
                        <a:t>Instructors’ Design Meeting: End of February 2015</a:t>
                      </a:r>
                    </a:p>
                    <a:p>
                      <a:endParaRPr lang="en-PH" sz="2400" dirty="0" smtClean="0"/>
                    </a:p>
                    <a:p>
                      <a:r>
                        <a:rPr lang="en-PH" sz="2400" dirty="0" smtClean="0"/>
                        <a:t>Training:</a:t>
                      </a:r>
                      <a:r>
                        <a:rPr lang="en-PH" sz="2400" baseline="0" dirty="0" smtClean="0"/>
                        <a:t> May 2015</a:t>
                      </a:r>
                      <a:endParaRPr lang="en-PH" sz="2400" dirty="0"/>
                    </a:p>
                  </a:txBody>
                  <a:tcPr/>
                </a:tc>
              </a:tr>
              <a:tr h="370840">
                <a:tc>
                  <a:txBody>
                    <a:bodyPr/>
                    <a:lstStyle/>
                    <a:p>
                      <a:endParaRPr lang="en-PH" sz="2400" dirty="0" smtClean="0"/>
                    </a:p>
                    <a:p>
                      <a:r>
                        <a:rPr lang="en-PH" sz="2400" dirty="0" smtClean="0"/>
                        <a:t>Follow</a:t>
                      </a:r>
                      <a:r>
                        <a:rPr lang="en-PH" sz="2400" baseline="0" dirty="0" smtClean="0"/>
                        <a:t> up activities on the learning from the Training on internal control using trained ISSAI Facilitators from the Created Pool</a:t>
                      </a:r>
                      <a:endParaRPr lang="en-PH" sz="2400" dirty="0"/>
                    </a:p>
                  </a:txBody>
                  <a:tcPr/>
                </a:tc>
                <a:tc>
                  <a:txBody>
                    <a:bodyPr/>
                    <a:lstStyle/>
                    <a:p>
                      <a:endParaRPr lang="en-PH" sz="2400" dirty="0" smtClean="0"/>
                    </a:p>
                    <a:p>
                      <a:r>
                        <a:rPr lang="en-PH" sz="2400" dirty="0" smtClean="0"/>
                        <a:t>Sub-Project</a:t>
                      </a:r>
                      <a:r>
                        <a:rPr lang="en-PH" sz="2400" baseline="0" dirty="0" smtClean="0"/>
                        <a:t> Leader</a:t>
                      </a:r>
                    </a:p>
                    <a:p>
                      <a:r>
                        <a:rPr lang="en-PH" sz="2400" baseline="0" dirty="0" smtClean="0"/>
                        <a:t>(SAI Thailand) </a:t>
                      </a:r>
                    </a:p>
                    <a:p>
                      <a:r>
                        <a:rPr lang="en-PH" sz="2400" baseline="0" dirty="0" smtClean="0"/>
                        <a:t>in coordination with </a:t>
                      </a:r>
                    </a:p>
                    <a:p>
                      <a:r>
                        <a:rPr lang="en-PH" sz="2400" baseline="0" dirty="0" smtClean="0"/>
                        <a:t>TC Chair</a:t>
                      </a:r>
                      <a:endParaRPr lang="en-PH" sz="2400" dirty="0"/>
                    </a:p>
                  </a:txBody>
                  <a:tcPr/>
                </a:tc>
                <a:tc>
                  <a:txBody>
                    <a:bodyPr/>
                    <a:lstStyle/>
                    <a:p>
                      <a:endParaRPr lang="en-PH" sz="2400" dirty="0" smtClean="0"/>
                    </a:p>
                    <a:p>
                      <a:r>
                        <a:rPr lang="en-PH" sz="2400" dirty="0" smtClean="0"/>
                        <a:t>September 2015</a:t>
                      </a:r>
                      <a:endParaRPr lang="en-PH" sz="2400" dirty="0"/>
                    </a:p>
                  </a:txBody>
                  <a:tcPr/>
                </a:tc>
              </a:tr>
            </a:tbl>
          </a:graphicData>
        </a:graphic>
      </p:graphicFrame>
      <p:sp>
        <p:nvSpPr>
          <p:cNvPr id="2" name="Title 1"/>
          <p:cNvSpPr>
            <a:spLocks noGrp="1"/>
          </p:cNvSpPr>
          <p:nvPr>
            <p:ph type="title"/>
          </p:nvPr>
        </p:nvSpPr>
        <p:spPr>
          <a:xfrm>
            <a:off x="838200" y="0"/>
            <a:ext cx="10515600" cy="1325563"/>
          </a:xfrm>
        </p:spPr>
        <p:txBody>
          <a:bodyPr>
            <a:normAutofit/>
          </a:bodyPr>
          <a:lstStyle/>
          <a:p>
            <a:r>
              <a:rPr lang="en-PH" sz="3600" dirty="0" smtClean="0"/>
              <a:t>ISSAI Implementation Action </a:t>
            </a:r>
            <a:r>
              <a:rPr lang="en-PH" sz="3600" dirty="0"/>
              <a:t>Plan</a:t>
            </a:r>
          </a:p>
        </p:txBody>
      </p:sp>
      <p:sp>
        <p:nvSpPr>
          <p:cNvPr id="3" name="Slide Number Placeholder 2"/>
          <p:cNvSpPr>
            <a:spLocks noGrp="1"/>
          </p:cNvSpPr>
          <p:nvPr>
            <p:ph type="sldNum" sz="quarter" idx="12"/>
          </p:nvPr>
        </p:nvSpPr>
        <p:spPr/>
        <p:txBody>
          <a:bodyPr/>
          <a:lstStyle/>
          <a:p>
            <a:fld id="{5AD4FD39-5C38-4A49-A3D8-FA30F60430AA}" type="slidenum">
              <a:rPr lang="en-PH" smtClean="0"/>
              <a:pPr/>
              <a:t>7</a:t>
            </a:fld>
            <a:endParaRPr lang="en-PH"/>
          </a:p>
        </p:txBody>
      </p:sp>
      <p:pic>
        <p:nvPicPr>
          <p:cNvPr id="5" name="Picture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2761" y="285751"/>
            <a:ext cx="1562100" cy="800100"/>
          </a:xfrm>
          <a:prstGeom prst="rect">
            <a:avLst/>
          </a:prstGeom>
          <a:noFill/>
        </p:spPr>
      </p:pic>
    </p:spTree>
    <p:extLst>
      <p:ext uri="{BB962C8B-B14F-4D97-AF65-F5344CB8AC3E}">
        <p14:creationId xmlns:p14="http://schemas.microsoft.com/office/powerpoint/2010/main" val="14125078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838200" y="1566318"/>
          <a:ext cx="10489442" cy="4663440"/>
        </p:xfrm>
        <a:graphic>
          <a:graphicData uri="http://schemas.openxmlformats.org/drawingml/2006/table">
            <a:tbl>
              <a:tblPr firstRow="1" bandRow="1">
                <a:tableStyleId>{5C22544A-7EE6-4342-B048-85BDC9FD1C3A}</a:tableStyleId>
              </a:tblPr>
              <a:tblGrid>
                <a:gridCol w="4730087"/>
                <a:gridCol w="3138985"/>
                <a:gridCol w="2620370"/>
              </a:tblGrid>
              <a:tr h="370840">
                <a:tc>
                  <a:txBody>
                    <a:bodyPr/>
                    <a:lstStyle/>
                    <a:p>
                      <a:r>
                        <a:rPr lang="en-PH" sz="2400" dirty="0" smtClean="0"/>
                        <a:t>Activities</a:t>
                      </a:r>
                      <a:endParaRPr lang="en-PH" sz="2400" dirty="0"/>
                    </a:p>
                  </a:txBody>
                  <a:tcPr/>
                </a:tc>
                <a:tc>
                  <a:txBody>
                    <a:bodyPr/>
                    <a:lstStyle/>
                    <a:p>
                      <a:r>
                        <a:rPr lang="en-PH" sz="2400" dirty="0" smtClean="0"/>
                        <a:t>Responsibility</a:t>
                      </a:r>
                      <a:endParaRPr lang="en-PH" sz="2400" dirty="0"/>
                    </a:p>
                  </a:txBody>
                  <a:tcPr/>
                </a:tc>
                <a:tc>
                  <a:txBody>
                    <a:bodyPr/>
                    <a:lstStyle/>
                    <a:p>
                      <a:r>
                        <a:rPr lang="en-PH" sz="2400" dirty="0" smtClean="0"/>
                        <a:t>Timeline</a:t>
                      </a:r>
                      <a:endParaRPr lang="en-PH" sz="2400" dirty="0"/>
                    </a:p>
                  </a:txBody>
                  <a:tcPr/>
                </a:tc>
              </a:tr>
              <a:tr h="370840">
                <a:tc>
                  <a:txBody>
                    <a:bodyPr/>
                    <a:lstStyle/>
                    <a:p>
                      <a:r>
                        <a:rPr lang="en-PH" sz="2400" dirty="0" smtClean="0"/>
                        <a:t>Training on risk- based audit</a:t>
                      </a:r>
                      <a:r>
                        <a:rPr lang="en-PH" sz="2400" baseline="0" dirty="0" smtClean="0"/>
                        <a:t>, as one of the core content topics from the 5 ISSAIs (including materiality)</a:t>
                      </a:r>
                      <a:endParaRPr lang="en-PH" sz="2400" dirty="0"/>
                    </a:p>
                  </a:txBody>
                  <a:tcPr/>
                </a:tc>
                <a:tc>
                  <a:txBody>
                    <a:bodyPr/>
                    <a:lstStyle/>
                    <a:p>
                      <a:r>
                        <a:rPr lang="en-PH" sz="2400" dirty="0" smtClean="0"/>
                        <a:t>Sub-Project</a:t>
                      </a:r>
                      <a:r>
                        <a:rPr lang="en-PH" sz="2400" baseline="0" dirty="0" smtClean="0"/>
                        <a:t> Leader</a:t>
                      </a:r>
                    </a:p>
                    <a:p>
                      <a:pPr marL="0" marR="0" indent="0" algn="l" defTabSz="914400" rtl="0" eaLnBrk="1" fontAlgn="auto" latinLnBrk="0" hangingPunct="1">
                        <a:lnSpc>
                          <a:spcPct val="100000"/>
                        </a:lnSpc>
                        <a:spcBef>
                          <a:spcPts val="0"/>
                        </a:spcBef>
                        <a:spcAft>
                          <a:spcPts val="0"/>
                        </a:spcAft>
                        <a:buClrTx/>
                        <a:buSzTx/>
                        <a:buFontTx/>
                        <a:buNone/>
                        <a:tabLst/>
                        <a:defRPr/>
                      </a:pPr>
                      <a:r>
                        <a:rPr lang="en-PH" sz="2400" baseline="0" dirty="0" smtClean="0"/>
                        <a:t>(SAI Indonesia) </a:t>
                      </a:r>
                    </a:p>
                    <a:p>
                      <a:pPr marL="0" marR="0" indent="0" algn="l" defTabSz="914400" rtl="0" eaLnBrk="1" fontAlgn="auto" latinLnBrk="0" hangingPunct="1">
                        <a:lnSpc>
                          <a:spcPct val="100000"/>
                        </a:lnSpc>
                        <a:spcBef>
                          <a:spcPts val="0"/>
                        </a:spcBef>
                        <a:spcAft>
                          <a:spcPts val="0"/>
                        </a:spcAft>
                        <a:buClrTx/>
                        <a:buSzTx/>
                        <a:buFontTx/>
                        <a:buNone/>
                        <a:tabLst/>
                        <a:defRPr/>
                      </a:pPr>
                      <a:r>
                        <a:rPr lang="en-PH" sz="2400" baseline="0" dirty="0" smtClean="0"/>
                        <a:t>in coordination with Training Committee Chair (SAI Philippines)</a:t>
                      </a:r>
                      <a:endParaRPr lang="en-PH" sz="2400" dirty="0" smtClean="0"/>
                    </a:p>
                  </a:txBody>
                  <a:tcPr/>
                </a:tc>
                <a:tc>
                  <a:txBody>
                    <a:bodyPr/>
                    <a:lstStyle/>
                    <a:p>
                      <a:r>
                        <a:rPr lang="en-PH" sz="2400" dirty="0" smtClean="0"/>
                        <a:t>Instructors’ Design Meeting: June 2015</a:t>
                      </a:r>
                    </a:p>
                    <a:p>
                      <a:endParaRPr lang="en-PH" sz="2400" dirty="0" smtClean="0"/>
                    </a:p>
                    <a:p>
                      <a:r>
                        <a:rPr lang="en-PH" sz="2400" dirty="0" smtClean="0"/>
                        <a:t>Training:</a:t>
                      </a:r>
                      <a:r>
                        <a:rPr lang="en-PH" sz="2400" baseline="0" dirty="0" smtClean="0"/>
                        <a:t> October 2015</a:t>
                      </a:r>
                      <a:endParaRPr lang="en-PH" sz="2400" dirty="0"/>
                    </a:p>
                  </a:txBody>
                  <a:tcPr/>
                </a:tc>
              </a:tr>
              <a:tr h="370840">
                <a:tc>
                  <a:txBody>
                    <a:bodyPr/>
                    <a:lstStyle/>
                    <a:p>
                      <a:endParaRPr lang="en-PH" sz="2400" dirty="0" smtClean="0"/>
                    </a:p>
                    <a:p>
                      <a:r>
                        <a:rPr lang="en-PH" sz="2400" dirty="0" smtClean="0"/>
                        <a:t>Follow</a:t>
                      </a:r>
                      <a:r>
                        <a:rPr lang="en-PH" sz="2400" baseline="0" dirty="0" smtClean="0"/>
                        <a:t> up activities on the learning from the Training on risk-based audit approach using trained ISSAI Facilitators from the Created Pool</a:t>
                      </a:r>
                      <a:endParaRPr lang="en-PH" sz="2400" dirty="0"/>
                    </a:p>
                  </a:txBody>
                  <a:tcPr/>
                </a:tc>
                <a:tc>
                  <a:txBody>
                    <a:bodyPr/>
                    <a:lstStyle/>
                    <a:p>
                      <a:endParaRPr lang="en-PH" sz="2400" dirty="0" smtClean="0"/>
                    </a:p>
                    <a:p>
                      <a:r>
                        <a:rPr lang="en-PH" sz="2400" dirty="0" smtClean="0"/>
                        <a:t>Sub-Project</a:t>
                      </a:r>
                      <a:r>
                        <a:rPr lang="en-PH" sz="2400" baseline="0" dirty="0" smtClean="0"/>
                        <a:t> Leader</a:t>
                      </a:r>
                    </a:p>
                    <a:p>
                      <a:r>
                        <a:rPr lang="en-PH" sz="2400" baseline="0" dirty="0" smtClean="0"/>
                        <a:t>(SAI Indonesia)</a:t>
                      </a:r>
                    </a:p>
                    <a:p>
                      <a:r>
                        <a:rPr lang="en-PH" sz="2400" baseline="0" dirty="0" smtClean="0"/>
                        <a:t>in coordination with </a:t>
                      </a:r>
                    </a:p>
                    <a:p>
                      <a:r>
                        <a:rPr lang="en-PH" sz="2400" baseline="0" dirty="0" smtClean="0"/>
                        <a:t>TC Chair</a:t>
                      </a:r>
                      <a:endParaRPr lang="en-PH" sz="2400" dirty="0"/>
                    </a:p>
                  </a:txBody>
                  <a:tcPr/>
                </a:tc>
                <a:tc>
                  <a:txBody>
                    <a:bodyPr/>
                    <a:lstStyle/>
                    <a:p>
                      <a:endParaRPr lang="en-PH" sz="2400" dirty="0" smtClean="0"/>
                    </a:p>
                    <a:p>
                      <a:r>
                        <a:rPr lang="en-PH" sz="2400" dirty="0" smtClean="0"/>
                        <a:t>March 2016</a:t>
                      </a:r>
                      <a:endParaRPr lang="en-PH" sz="2400" dirty="0"/>
                    </a:p>
                  </a:txBody>
                  <a:tcPr/>
                </a:tc>
              </a:tr>
            </a:tbl>
          </a:graphicData>
        </a:graphic>
      </p:graphicFrame>
      <p:sp>
        <p:nvSpPr>
          <p:cNvPr id="2" name="Title 1"/>
          <p:cNvSpPr>
            <a:spLocks noGrp="1"/>
          </p:cNvSpPr>
          <p:nvPr>
            <p:ph type="title"/>
          </p:nvPr>
        </p:nvSpPr>
        <p:spPr/>
        <p:txBody>
          <a:bodyPr>
            <a:normAutofit/>
          </a:bodyPr>
          <a:lstStyle/>
          <a:p>
            <a:r>
              <a:rPr lang="en-PH" sz="3600" dirty="0" smtClean="0"/>
              <a:t>ISSAI Implementation Action Plan</a:t>
            </a:r>
            <a:endParaRPr lang="en-PH" sz="3600" dirty="0"/>
          </a:p>
        </p:txBody>
      </p:sp>
      <p:sp>
        <p:nvSpPr>
          <p:cNvPr id="3" name="Slide Number Placeholder 2"/>
          <p:cNvSpPr>
            <a:spLocks noGrp="1"/>
          </p:cNvSpPr>
          <p:nvPr>
            <p:ph type="sldNum" sz="quarter" idx="12"/>
          </p:nvPr>
        </p:nvSpPr>
        <p:spPr/>
        <p:txBody>
          <a:bodyPr/>
          <a:lstStyle/>
          <a:p>
            <a:fld id="{5AD4FD39-5C38-4A49-A3D8-FA30F60430AA}" type="slidenum">
              <a:rPr lang="en-PH" smtClean="0"/>
              <a:pPr/>
              <a:t>8</a:t>
            </a:fld>
            <a:endParaRPr lang="en-PH"/>
          </a:p>
        </p:txBody>
      </p:sp>
      <p:pic>
        <p:nvPicPr>
          <p:cNvPr id="5" name="Picture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2761" y="285751"/>
            <a:ext cx="1562100" cy="800100"/>
          </a:xfrm>
          <a:prstGeom prst="rect">
            <a:avLst/>
          </a:prstGeom>
          <a:noFill/>
        </p:spPr>
      </p:pic>
    </p:spTree>
    <p:extLst>
      <p:ext uri="{BB962C8B-B14F-4D97-AF65-F5344CB8AC3E}">
        <p14:creationId xmlns:p14="http://schemas.microsoft.com/office/powerpoint/2010/main" val="27619747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982531480"/>
              </p:ext>
            </p:extLst>
          </p:nvPr>
        </p:nvGraphicFramePr>
        <p:xfrm>
          <a:off x="838200" y="1825625"/>
          <a:ext cx="10489442" cy="1889760"/>
        </p:xfrm>
        <a:graphic>
          <a:graphicData uri="http://schemas.openxmlformats.org/drawingml/2006/table">
            <a:tbl>
              <a:tblPr firstRow="1" bandRow="1">
                <a:tableStyleId>{5C22544A-7EE6-4342-B048-85BDC9FD1C3A}</a:tableStyleId>
              </a:tblPr>
              <a:tblGrid>
                <a:gridCol w="4730087"/>
                <a:gridCol w="3138985"/>
                <a:gridCol w="2620370"/>
              </a:tblGrid>
              <a:tr h="370840">
                <a:tc>
                  <a:txBody>
                    <a:bodyPr/>
                    <a:lstStyle/>
                    <a:p>
                      <a:r>
                        <a:rPr lang="en-PH" sz="2800" dirty="0" smtClean="0"/>
                        <a:t>Activities</a:t>
                      </a:r>
                      <a:endParaRPr lang="en-PH" sz="2800" dirty="0"/>
                    </a:p>
                  </a:txBody>
                  <a:tcPr/>
                </a:tc>
                <a:tc>
                  <a:txBody>
                    <a:bodyPr/>
                    <a:lstStyle/>
                    <a:p>
                      <a:r>
                        <a:rPr lang="en-PH" sz="2800" dirty="0" smtClean="0"/>
                        <a:t>Responsibility</a:t>
                      </a:r>
                      <a:endParaRPr lang="en-PH" sz="2800" dirty="0"/>
                    </a:p>
                  </a:txBody>
                  <a:tcPr/>
                </a:tc>
                <a:tc>
                  <a:txBody>
                    <a:bodyPr/>
                    <a:lstStyle/>
                    <a:p>
                      <a:r>
                        <a:rPr lang="en-PH" sz="2800" dirty="0" smtClean="0"/>
                        <a:t>Timeline</a:t>
                      </a:r>
                      <a:endParaRPr lang="en-PH" sz="2800" dirty="0"/>
                    </a:p>
                  </a:txBody>
                  <a:tcPr/>
                </a:tc>
              </a:tr>
              <a:tr h="370840">
                <a:tc>
                  <a:txBody>
                    <a:bodyPr/>
                    <a:lstStyle/>
                    <a:p>
                      <a:endParaRPr lang="en-PH" sz="2800" dirty="0" smtClean="0"/>
                    </a:p>
                    <a:p>
                      <a:r>
                        <a:rPr lang="en-PH" sz="2800" dirty="0" smtClean="0"/>
                        <a:t>Increase the pool of ISSAI Facilitators in ASEANSAI</a:t>
                      </a:r>
                      <a:endParaRPr lang="en-PH" sz="2800" dirty="0"/>
                    </a:p>
                  </a:txBody>
                  <a:tcPr/>
                </a:tc>
                <a:tc>
                  <a:txBody>
                    <a:bodyPr/>
                    <a:lstStyle/>
                    <a:p>
                      <a:endParaRPr lang="en-PH" sz="2800" dirty="0" smtClean="0"/>
                    </a:p>
                    <a:p>
                      <a:r>
                        <a:rPr lang="en-PH" sz="2800" dirty="0" smtClean="0"/>
                        <a:t>Sub-Project Leader</a:t>
                      </a:r>
                    </a:p>
                    <a:p>
                      <a:r>
                        <a:rPr lang="en-PH" sz="2800" dirty="0" smtClean="0"/>
                        <a:t>(SAI-</a:t>
                      </a:r>
                      <a:r>
                        <a:rPr lang="en-PH" sz="2800" baseline="0" dirty="0" smtClean="0"/>
                        <a:t> Malaysia)</a:t>
                      </a:r>
                      <a:endParaRPr lang="en-PH" sz="2800" dirty="0" smtClean="0"/>
                    </a:p>
                  </a:txBody>
                  <a:tcPr/>
                </a:tc>
                <a:tc>
                  <a:txBody>
                    <a:bodyPr/>
                    <a:lstStyle/>
                    <a:p>
                      <a:endParaRPr lang="en-PH" sz="2800" dirty="0" smtClean="0"/>
                    </a:p>
                  </a:txBody>
                  <a:tcPr/>
                </a:tc>
              </a:tr>
            </a:tbl>
          </a:graphicData>
        </a:graphic>
      </p:graphicFrame>
      <p:sp>
        <p:nvSpPr>
          <p:cNvPr id="2" name="Title 1"/>
          <p:cNvSpPr>
            <a:spLocks noGrp="1"/>
          </p:cNvSpPr>
          <p:nvPr>
            <p:ph type="title"/>
          </p:nvPr>
        </p:nvSpPr>
        <p:spPr/>
        <p:txBody>
          <a:bodyPr>
            <a:normAutofit/>
          </a:bodyPr>
          <a:lstStyle/>
          <a:p>
            <a:r>
              <a:rPr lang="en-PH" sz="3600" dirty="0" smtClean="0"/>
              <a:t>ISSAI Implementation Action Plan</a:t>
            </a:r>
            <a:endParaRPr lang="en-PH" sz="3600" dirty="0"/>
          </a:p>
        </p:txBody>
      </p:sp>
      <p:sp>
        <p:nvSpPr>
          <p:cNvPr id="3" name="Slide Number Placeholder 2"/>
          <p:cNvSpPr>
            <a:spLocks noGrp="1"/>
          </p:cNvSpPr>
          <p:nvPr>
            <p:ph type="sldNum" sz="quarter" idx="12"/>
          </p:nvPr>
        </p:nvSpPr>
        <p:spPr/>
        <p:txBody>
          <a:bodyPr/>
          <a:lstStyle/>
          <a:p>
            <a:fld id="{5AD4FD39-5C38-4A49-A3D8-FA30F60430AA}" type="slidenum">
              <a:rPr lang="en-PH" smtClean="0"/>
              <a:pPr/>
              <a:t>9</a:t>
            </a:fld>
            <a:endParaRPr lang="en-PH"/>
          </a:p>
        </p:txBody>
      </p:sp>
      <p:pic>
        <p:nvPicPr>
          <p:cNvPr id="5" name="Picture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2761" y="285751"/>
            <a:ext cx="1562100" cy="800100"/>
          </a:xfrm>
          <a:prstGeom prst="rect">
            <a:avLst/>
          </a:prstGeom>
          <a:noFill/>
        </p:spPr>
      </p:pic>
    </p:spTree>
    <p:extLst>
      <p:ext uri="{BB962C8B-B14F-4D97-AF65-F5344CB8AC3E}">
        <p14:creationId xmlns:p14="http://schemas.microsoft.com/office/powerpoint/2010/main" val="155166696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527</TotalTime>
  <Words>718</Words>
  <Application>Microsoft Office PowerPoint</Application>
  <PresentationFormat>Widescreen</PresentationFormat>
  <Paragraphs>169</Paragraphs>
  <Slides>16</Slides>
  <Notes>16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16</vt:i4>
      </vt:variant>
    </vt:vector>
  </HeadingPairs>
  <TitlesOfParts>
    <vt:vector size="25" baseType="lpstr">
      <vt:lpstr>Albertus MT</vt:lpstr>
      <vt:lpstr>Arial</vt:lpstr>
      <vt:lpstr>Bradley Hand ITC</vt:lpstr>
      <vt:lpstr>Calibri</vt:lpstr>
      <vt:lpstr>Calibri Light</vt:lpstr>
      <vt:lpstr>Georgia</vt:lpstr>
      <vt:lpstr>Impact</vt:lpstr>
      <vt:lpstr>Wingdings</vt:lpstr>
      <vt:lpstr>Office Theme</vt:lpstr>
      <vt:lpstr>ISSAI  Implementation</vt:lpstr>
      <vt:lpstr>KSC on ISSAI Implementation</vt:lpstr>
      <vt:lpstr>KSC on ISSAI Implementation</vt:lpstr>
      <vt:lpstr>  Propositions for support on ISSAI implementation </vt:lpstr>
      <vt:lpstr>   Propositions for support on ISSAI implementation  </vt:lpstr>
      <vt:lpstr> KSC on ISSAI Implementation</vt:lpstr>
      <vt:lpstr>ISSAI Implementation Action Plan</vt:lpstr>
      <vt:lpstr>ISSAI Implementation Action Plan</vt:lpstr>
      <vt:lpstr>ISSAI Implementation Action Plan</vt:lpstr>
      <vt:lpstr>ISSAI Implementation Action Plan</vt:lpstr>
      <vt:lpstr>ISSAI Implementation Action Plan</vt:lpstr>
      <vt:lpstr>Expected Results in Workshops on  ISSAI Implementation</vt:lpstr>
      <vt:lpstr>SAI Proposed Commitments</vt:lpstr>
      <vt:lpstr>SAI Proposed Commitments</vt:lpstr>
      <vt:lpstr>SAI Proposed Commitments</vt:lpstr>
      <vt:lpstr>  Implementation of ISSAIs is …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ISSAI Implementation</dc:title>
  <dc:creator>Mary Joyce G. Eruma</dc:creator>
  <cp:lastModifiedBy>installer</cp:lastModifiedBy>
  <cp:revision>56</cp:revision>
  <dcterms:created xsi:type="dcterms:W3CDTF">2015-01-26T13:45:13Z</dcterms:created>
  <dcterms:modified xsi:type="dcterms:W3CDTF">2015-02-07T00:27:26Z</dcterms:modified>
</cp:coreProperties>
</file>